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21"/>
  </p:notesMasterIdLst>
  <p:sldIdLst>
    <p:sldId id="287" r:id="rId2"/>
    <p:sldId id="309" r:id="rId3"/>
    <p:sldId id="325" r:id="rId4"/>
    <p:sldId id="310" r:id="rId5"/>
    <p:sldId id="335" r:id="rId6"/>
    <p:sldId id="330" r:id="rId7"/>
    <p:sldId id="321" r:id="rId8"/>
    <p:sldId id="336" r:id="rId9"/>
    <p:sldId id="257" r:id="rId10"/>
    <p:sldId id="337" r:id="rId11"/>
    <p:sldId id="338" r:id="rId12"/>
    <p:sldId id="340" r:id="rId13"/>
    <p:sldId id="339" r:id="rId14"/>
    <p:sldId id="341" r:id="rId15"/>
    <p:sldId id="342" r:id="rId16"/>
    <p:sldId id="343" r:id="rId17"/>
    <p:sldId id="327" r:id="rId18"/>
    <p:sldId id="315" r:id="rId19"/>
    <p:sldId id="314" r:id="rId20"/>
  </p:sldIdLst>
  <p:sldSz cx="18288000" cy="10287000"/>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92"/>
    <a:srgbClr val="00344C"/>
    <a:srgbClr val="13243B"/>
    <a:srgbClr val="FF3399"/>
    <a:srgbClr val="B7D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0775" autoAdjust="0"/>
  </p:normalViewPr>
  <p:slideViewPr>
    <p:cSldViewPr>
      <p:cViewPr varScale="1">
        <p:scale>
          <a:sx n="28" d="100"/>
          <a:sy n="28" d="100"/>
        </p:scale>
        <p:origin x="78" y="690"/>
      </p:cViewPr>
      <p:guideLst>
        <p:guide orient="horz" pos="2880"/>
        <p:guide pos="216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7" cy="350328"/>
          </a:xfrm>
          <a:prstGeom prst="rect">
            <a:avLst/>
          </a:prstGeom>
        </p:spPr>
        <p:txBody>
          <a:bodyPr vert="horz" lIns="52057" tIns="26028" rIns="52057" bIns="26028" rtlCol="0"/>
          <a:lstStyle>
            <a:lvl1pPr algn="l">
              <a:defRPr sz="700"/>
            </a:lvl1pPr>
          </a:lstStyle>
          <a:p>
            <a:endParaRPr lang="en-US"/>
          </a:p>
        </p:txBody>
      </p:sp>
      <p:sp>
        <p:nvSpPr>
          <p:cNvPr id="3" name="Date Placeholder 2"/>
          <p:cNvSpPr>
            <a:spLocks noGrp="1"/>
          </p:cNvSpPr>
          <p:nvPr>
            <p:ph type="dt" idx="1"/>
          </p:nvPr>
        </p:nvSpPr>
        <p:spPr>
          <a:xfrm>
            <a:off x="5258346" y="0"/>
            <a:ext cx="4022937" cy="350328"/>
          </a:xfrm>
          <a:prstGeom prst="rect">
            <a:avLst/>
          </a:prstGeom>
        </p:spPr>
        <p:txBody>
          <a:bodyPr vert="horz" lIns="52057" tIns="26028" rIns="52057" bIns="26028" rtlCol="0"/>
          <a:lstStyle>
            <a:lvl1pPr algn="r">
              <a:defRPr sz="700"/>
            </a:lvl1pPr>
          </a:lstStyle>
          <a:p>
            <a:fld id="{5EA98069-E111-49CF-8F92-4ED29A1CB82F}" type="datetimeFigureOut">
              <a:rPr lang="en-US" smtClean="0"/>
              <a:t>7/21/2022</a:t>
            </a:fld>
            <a:endParaRPr lang="en-US"/>
          </a:p>
        </p:txBody>
      </p:sp>
      <p:sp>
        <p:nvSpPr>
          <p:cNvPr id="4" name="Slide Image Placeholder 3"/>
          <p:cNvSpPr>
            <a:spLocks noGrp="1" noRot="1" noChangeAspect="1"/>
          </p:cNvSpPr>
          <p:nvPr>
            <p:ph type="sldImg" idx="2"/>
          </p:nvPr>
        </p:nvSpPr>
        <p:spPr>
          <a:xfrm>
            <a:off x="2546350" y="873125"/>
            <a:ext cx="4191000" cy="2357438"/>
          </a:xfrm>
          <a:prstGeom prst="rect">
            <a:avLst/>
          </a:prstGeom>
          <a:noFill/>
          <a:ln w="12700">
            <a:solidFill>
              <a:prstClr val="black"/>
            </a:solidFill>
          </a:ln>
        </p:spPr>
        <p:txBody>
          <a:bodyPr vert="horz" lIns="52057" tIns="26028" rIns="52057" bIns="26028" rtlCol="0" anchor="ctr"/>
          <a:lstStyle/>
          <a:p>
            <a:endParaRPr lang="en-US"/>
          </a:p>
        </p:txBody>
      </p:sp>
      <p:sp>
        <p:nvSpPr>
          <p:cNvPr id="5" name="Notes Placeholder 4"/>
          <p:cNvSpPr>
            <a:spLocks noGrp="1"/>
          </p:cNvSpPr>
          <p:nvPr>
            <p:ph type="body" sz="quarter" idx="3"/>
          </p:nvPr>
        </p:nvSpPr>
        <p:spPr>
          <a:xfrm>
            <a:off x="928370" y="3362071"/>
            <a:ext cx="7426960" cy="2749804"/>
          </a:xfrm>
          <a:prstGeom prst="rect">
            <a:avLst/>
          </a:prstGeom>
        </p:spPr>
        <p:txBody>
          <a:bodyPr vert="horz" lIns="52057" tIns="26028" rIns="52057" bIns="260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673"/>
            <a:ext cx="4022937" cy="350328"/>
          </a:xfrm>
          <a:prstGeom prst="rect">
            <a:avLst/>
          </a:prstGeom>
        </p:spPr>
        <p:txBody>
          <a:bodyPr vert="horz" lIns="52057" tIns="26028" rIns="52057" bIns="26028" rtlCol="0" anchor="b"/>
          <a:lstStyle>
            <a:lvl1pPr algn="l">
              <a:defRPr sz="700"/>
            </a:lvl1pPr>
          </a:lstStyle>
          <a:p>
            <a:endParaRPr lang="en-US"/>
          </a:p>
        </p:txBody>
      </p:sp>
      <p:sp>
        <p:nvSpPr>
          <p:cNvPr id="7" name="Slide Number Placeholder 6"/>
          <p:cNvSpPr>
            <a:spLocks noGrp="1"/>
          </p:cNvSpPr>
          <p:nvPr>
            <p:ph type="sldNum" sz="quarter" idx="5"/>
          </p:nvPr>
        </p:nvSpPr>
        <p:spPr>
          <a:xfrm>
            <a:off x="5258346" y="6634673"/>
            <a:ext cx="4022937" cy="350328"/>
          </a:xfrm>
          <a:prstGeom prst="rect">
            <a:avLst/>
          </a:prstGeom>
        </p:spPr>
        <p:txBody>
          <a:bodyPr vert="horz" lIns="52057" tIns="26028" rIns="52057" bIns="26028" rtlCol="0" anchor="b"/>
          <a:lstStyle>
            <a:lvl1pPr algn="r">
              <a:defRPr sz="700"/>
            </a:lvl1pPr>
          </a:lstStyle>
          <a:p>
            <a:fld id="{98477F68-1D4B-4463-AB07-3942FEF66AA0}" type="slidenum">
              <a:rPr lang="en-US" smtClean="0"/>
              <a:t>‹#›</a:t>
            </a:fld>
            <a:endParaRPr lang="en-US"/>
          </a:p>
        </p:txBody>
      </p:sp>
    </p:spTree>
    <p:extLst>
      <p:ext uri="{BB962C8B-B14F-4D97-AF65-F5344CB8AC3E}">
        <p14:creationId xmlns:p14="http://schemas.microsoft.com/office/powerpoint/2010/main" val="1905130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sz="700" dirty="0">
                <a:solidFill>
                  <a:schemeClr val="accent5">
                    <a:lumMod val="40000"/>
                    <a:lumOff val="60000"/>
                  </a:schemeClr>
                </a:solidFill>
              </a:rPr>
            </a:br>
            <a:endParaRPr lang="en-US" dirty="0"/>
          </a:p>
        </p:txBody>
      </p:sp>
      <p:sp>
        <p:nvSpPr>
          <p:cNvPr id="4" name="Slide Number Placeholder 3"/>
          <p:cNvSpPr>
            <a:spLocks noGrp="1"/>
          </p:cNvSpPr>
          <p:nvPr>
            <p:ph type="sldNum" sz="quarter" idx="5"/>
          </p:nvPr>
        </p:nvSpPr>
        <p:spPr/>
        <p:txBody>
          <a:bodyPr/>
          <a:lstStyle/>
          <a:p>
            <a:fld id="{98477F68-1D4B-4463-AB07-3942FEF66AA0}" type="slidenum">
              <a:rPr lang="en-US" smtClean="0"/>
              <a:t>1</a:t>
            </a:fld>
            <a:endParaRPr lang="en-US"/>
          </a:p>
        </p:txBody>
      </p:sp>
    </p:spTree>
    <p:extLst>
      <p:ext uri="{BB962C8B-B14F-4D97-AF65-F5344CB8AC3E}">
        <p14:creationId xmlns:p14="http://schemas.microsoft.com/office/powerpoint/2010/main" val="1748800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2</a:t>
            </a:fld>
            <a:endParaRPr lang="en-US"/>
          </a:p>
        </p:txBody>
      </p:sp>
    </p:spTree>
    <p:extLst>
      <p:ext uri="{BB962C8B-B14F-4D97-AF65-F5344CB8AC3E}">
        <p14:creationId xmlns:p14="http://schemas.microsoft.com/office/powerpoint/2010/main" val="2563692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3</a:t>
            </a:fld>
            <a:endParaRPr lang="en-US"/>
          </a:p>
        </p:txBody>
      </p:sp>
    </p:spTree>
    <p:extLst>
      <p:ext uri="{BB962C8B-B14F-4D97-AF65-F5344CB8AC3E}">
        <p14:creationId xmlns:p14="http://schemas.microsoft.com/office/powerpoint/2010/main" val="3179058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4</a:t>
            </a:fld>
            <a:endParaRPr lang="en-US"/>
          </a:p>
        </p:txBody>
      </p:sp>
    </p:spTree>
    <p:extLst>
      <p:ext uri="{BB962C8B-B14F-4D97-AF65-F5344CB8AC3E}">
        <p14:creationId xmlns:p14="http://schemas.microsoft.com/office/powerpoint/2010/main" val="1917574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6</a:t>
            </a:fld>
            <a:endParaRPr lang="en-US"/>
          </a:p>
        </p:txBody>
      </p:sp>
    </p:spTree>
    <p:extLst>
      <p:ext uri="{BB962C8B-B14F-4D97-AF65-F5344CB8AC3E}">
        <p14:creationId xmlns:p14="http://schemas.microsoft.com/office/powerpoint/2010/main" val="1636032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5213" indent="-195213">
              <a:lnSpc>
                <a:spcPct val="107000"/>
              </a:lnSpc>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Click to show map</a:t>
            </a:r>
          </a:p>
        </p:txBody>
      </p:sp>
      <p:sp>
        <p:nvSpPr>
          <p:cNvPr id="4" name="Slide Number Placeholder 3"/>
          <p:cNvSpPr>
            <a:spLocks noGrp="1"/>
          </p:cNvSpPr>
          <p:nvPr>
            <p:ph type="sldNum" sz="quarter" idx="5"/>
          </p:nvPr>
        </p:nvSpPr>
        <p:spPr/>
        <p:txBody>
          <a:bodyPr/>
          <a:lstStyle/>
          <a:p>
            <a:fld id="{98477F68-1D4B-4463-AB07-3942FEF66AA0}" type="slidenum">
              <a:rPr lang="en-US" smtClean="0"/>
              <a:t>7</a:t>
            </a:fld>
            <a:endParaRPr lang="en-US"/>
          </a:p>
        </p:txBody>
      </p:sp>
    </p:spTree>
    <p:extLst>
      <p:ext uri="{BB962C8B-B14F-4D97-AF65-F5344CB8AC3E}">
        <p14:creationId xmlns:p14="http://schemas.microsoft.com/office/powerpoint/2010/main" val="1319631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5213" indent="-195213">
              <a:lnSpc>
                <a:spcPct val="107000"/>
              </a:lnSpc>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Click to show map</a:t>
            </a:r>
          </a:p>
        </p:txBody>
      </p:sp>
      <p:sp>
        <p:nvSpPr>
          <p:cNvPr id="4" name="Slide Number Placeholder 3"/>
          <p:cNvSpPr>
            <a:spLocks noGrp="1"/>
          </p:cNvSpPr>
          <p:nvPr>
            <p:ph type="sldNum" sz="quarter" idx="5"/>
          </p:nvPr>
        </p:nvSpPr>
        <p:spPr/>
        <p:txBody>
          <a:bodyPr/>
          <a:lstStyle/>
          <a:p>
            <a:fld id="{98477F68-1D4B-4463-AB07-3942FEF66AA0}" type="slidenum">
              <a:rPr lang="en-US" smtClean="0"/>
              <a:t>17</a:t>
            </a:fld>
            <a:endParaRPr lang="en-US"/>
          </a:p>
        </p:txBody>
      </p:sp>
    </p:spTree>
    <p:extLst>
      <p:ext uri="{BB962C8B-B14F-4D97-AF65-F5344CB8AC3E}">
        <p14:creationId xmlns:p14="http://schemas.microsoft.com/office/powerpoint/2010/main" val="2994990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18</a:t>
            </a:fld>
            <a:endParaRPr lang="en-US"/>
          </a:p>
        </p:txBody>
      </p:sp>
    </p:spTree>
    <p:extLst>
      <p:ext uri="{BB962C8B-B14F-4D97-AF65-F5344CB8AC3E}">
        <p14:creationId xmlns:p14="http://schemas.microsoft.com/office/powerpoint/2010/main" val="4042290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19</a:t>
            </a:fld>
            <a:endParaRPr lang="en-US"/>
          </a:p>
        </p:txBody>
      </p:sp>
    </p:spTree>
    <p:extLst>
      <p:ext uri="{BB962C8B-B14F-4D97-AF65-F5344CB8AC3E}">
        <p14:creationId xmlns:p14="http://schemas.microsoft.com/office/powerpoint/2010/main" val="3071672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20EDA-107B-4BD7-8063-37B9860DE243}"/>
              </a:ext>
            </a:extLst>
          </p:cNvPr>
          <p:cNvSpPr>
            <a:spLocks noGrp="1"/>
          </p:cNvSpPr>
          <p:nvPr>
            <p:ph type="ctrTitle"/>
          </p:nvPr>
        </p:nvSpPr>
        <p:spPr>
          <a:xfrm>
            <a:off x="2286000" y="1683545"/>
            <a:ext cx="13716000" cy="3581400"/>
          </a:xfrm>
          <a:prstGeom prst="rect">
            <a:avLst/>
          </a:prstGeom>
        </p:spPr>
        <p:txBody>
          <a:bodyPr anchor="b"/>
          <a:lstStyle>
            <a:lvl1pPr algn="ctr">
              <a:defRPr sz="9000"/>
            </a:lvl1pPr>
          </a:lstStyle>
          <a:p>
            <a:r>
              <a:rPr lang="en-US"/>
              <a:t>Click to edit Master title style</a:t>
            </a:r>
          </a:p>
        </p:txBody>
      </p:sp>
      <p:sp>
        <p:nvSpPr>
          <p:cNvPr id="3" name="Subtitle 2">
            <a:extLst>
              <a:ext uri="{FF2B5EF4-FFF2-40B4-BE49-F238E27FC236}">
                <a16:creationId xmlns:a16="http://schemas.microsoft.com/office/drawing/2014/main" id="{57C4C77A-7D2D-4174-9C6C-011EFFE7A4D2}"/>
              </a:ext>
            </a:extLst>
          </p:cNvPr>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p>
        </p:txBody>
      </p:sp>
      <p:sp>
        <p:nvSpPr>
          <p:cNvPr id="4" name="Date Placeholder 3">
            <a:extLst>
              <a:ext uri="{FF2B5EF4-FFF2-40B4-BE49-F238E27FC236}">
                <a16:creationId xmlns:a16="http://schemas.microsoft.com/office/drawing/2014/main" id="{DA8AFBC7-8DF7-4286-83EE-E642DFA216F0}"/>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5" name="Footer Placeholder 4">
            <a:extLst>
              <a:ext uri="{FF2B5EF4-FFF2-40B4-BE49-F238E27FC236}">
                <a16:creationId xmlns:a16="http://schemas.microsoft.com/office/drawing/2014/main" id="{9F2FE82E-E3F2-4F57-AB28-412FC6A48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B5640C-BF37-41BD-97E1-068C229F256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026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5F204-D7D8-409E-AB94-0F3EA665A8AB}"/>
              </a:ext>
            </a:extLst>
          </p:cNvPr>
          <p:cNvSpPr>
            <a:spLocks noGrp="1"/>
          </p:cNvSpPr>
          <p:nvPr>
            <p:ph type="title"/>
          </p:nvPr>
        </p:nvSpPr>
        <p:spPr>
          <a:xfrm>
            <a:off x="1257300" y="547688"/>
            <a:ext cx="15773400" cy="1988345"/>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06E72E-9DF2-417C-9F4B-D0D0870AD8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3A069-07BC-4666-87ED-F16CF328D0E7}"/>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5" name="Footer Placeholder 4">
            <a:extLst>
              <a:ext uri="{FF2B5EF4-FFF2-40B4-BE49-F238E27FC236}">
                <a16:creationId xmlns:a16="http://schemas.microsoft.com/office/drawing/2014/main" id="{4D65C771-A9F1-4B3B-8447-DED493049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EAE83-3201-4F61-BEC6-7D1240CE0349}"/>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2315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9DF5FC-D7EE-4185-B5C8-ACFC349A248B}"/>
              </a:ext>
            </a:extLst>
          </p:cNvPr>
          <p:cNvSpPr>
            <a:spLocks noGrp="1"/>
          </p:cNvSpPr>
          <p:nvPr>
            <p:ph type="title" orient="vert"/>
          </p:nvPr>
        </p:nvSpPr>
        <p:spPr>
          <a:xfrm>
            <a:off x="13087350" y="547688"/>
            <a:ext cx="3943350" cy="8717757"/>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40F4FD-D6C9-45DD-9529-563E40F0AEF9}"/>
              </a:ext>
            </a:extLst>
          </p:cNvPr>
          <p:cNvSpPr>
            <a:spLocks noGrp="1"/>
          </p:cNvSpPr>
          <p:nvPr>
            <p:ph type="body" orient="vert" idx="1"/>
          </p:nvPr>
        </p:nvSpPr>
        <p:spPr>
          <a:xfrm>
            <a:off x="1257300" y="547688"/>
            <a:ext cx="11601450" cy="87177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27FA2-73B8-49B2-9C03-BD623AA97E6E}"/>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5" name="Footer Placeholder 4">
            <a:extLst>
              <a:ext uri="{FF2B5EF4-FFF2-40B4-BE49-F238E27FC236}">
                <a16:creationId xmlns:a16="http://schemas.microsoft.com/office/drawing/2014/main" id="{13FFEED8-CB3E-4403-84DA-7EE547D22C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CC1CD5-46D6-4738-96BE-551AC598045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4197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3EBC6C-AD22-4A71-AB50-98818C471A72}"/>
              </a:ext>
            </a:extLst>
          </p:cNvPr>
          <p:cNvSpPr>
            <a:spLocks noGrp="1"/>
          </p:cNvSpPr>
          <p:nvPr>
            <p:ph idx="1"/>
          </p:nvPr>
        </p:nvSpPr>
        <p:spPr/>
        <p:txBody>
          <a:bodyPr/>
          <a:lstStyle>
            <a:lvl1pPr marL="690563" indent="-690563">
              <a:buFont typeface="Courier New" panose="02070309020205020404" pitchFamily="49" charset="0"/>
              <a:buChar char="o"/>
              <a:tabLs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CCA7DC-E68E-4410-83B9-7CC1A90A4DE7}"/>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5" name="Footer Placeholder 4">
            <a:extLst>
              <a:ext uri="{FF2B5EF4-FFF2-40B4-BE49-F238E27FC236}">
                <a16:creationId xmlns:a16="http://schemas.microsoft.com/office/drawing/2014/main" id="{4F304F85-609B-4E90-BF81-E1E181123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D1793-C9D6-4691-BE0D-3D14AE28283B}"/>
              </a:ext>
            </a:extLst>
          </p:cNvPr>
          <p:cNvSpPr>
            <a:spLocks noGrp="1"/>
          </p:cNvSpPr>
          <p:nvPr>
            <p:ph type="sldNum" sz="quarter" idx="12"/>
          </p:nvPr>
        </p:nvSpPr>
        <p:spPr/>
        <p:txBody>
          <a:bodyPr/>
          <a:lstStyle/>
          <a:p>
            <a:fld id="{B6F15528-21DE-4FAA-801E-634DDDAF4B2B}" type="slidenum">
              <a:rPr lang="en-US" smtClean="0"/>
              <a:t>‹#›</a:t>
            </a:fld>
            <a:endParaRPr lang="en-US"/>
          </a:p>
        </p:txBody>
      </p:sp>
      <p:sp>
        <p:nvSpPr>
          <p:cNvPr id="7" name="Rectangle 6">
            <a:extLst>
              <a:ext uri="{FF2B5EF4-FFF2-40B4-BE49-F238E27FC236}">
                <a16:creationId xmlns:a16="http://schemas.microsoft.com/office/drawing/2014/main" id="{18AA4FA2-A8AD-1E14-2317-B6E615F3564E}"/>
              </a:ext>
            </a:extLst>
          </p:cNvPr>
          <p:cNvSpPr/>
          <p:nvPr userDrawn="1"/>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pic>
        <p:nvPicPr>
          <p:cNvPr id="8" name="Picture 7" descr="A picture containing text, porcelain&#10;&#10;Description automatically generated">
            <a:extLst>
              <a:ext uri="{FF2B5EF4-FFF2-40B4-BE49-F238E27FC236}">
                <a16:creationId xmlns:a16="http://schemas.microsoft.com/office/drawing/2014/main" id="{0219FD3B-4719-8510-02D4-69CDAA5E9B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35175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9621-B669-4329-9FC3-86B32F869632}"/>
              </a:ext>
            </a:extLst>
          </p:cNvPr>
          <p:cNvSpPr>
            <a:spLocks noGrp="1"/>
          </p:cNvSpPr>
          <p:nvPr>
            <p:ph type="title"/>
          </p:nvPr>
        </p:nvSpPr>
        <p:spPr>
          <a:xfrm>
            <a:off x="1247775" y="2564608"/>
            <a:ext cx="15773400" cy="4279106"/>
          </a:xfrm>
          <a:prstGeom prst="rect">
            <a:avLst/>
          </a:prstGeom>
        </p:spPr>
        <p:txBody>
          <a:bodyPr anchor="b"/>
          <a:lstStyle>
            <a:lvl1pPr>
              <a:defRPr sz="9000"/>
            </a:lvl1pPr>
          </a:lstStyle>
          <a:p>
            <a:r>
              <a:rPr lang="en-US"/>
              <a:t>Click to edit Master title style</a:t>
            </a:r>
          </a:p>
        </p:txBody>
      </p:sp>
      <p:sp>
        <p:nvSpPr>
          <p:cNvPr id="3" name="Text Placeholder 2">
            <a:extLst>
              <a:ext uri="{FF2B5EF4-FFF2-40B4-BE49-F238E27FC236}">
                <a16:creationId xmlns:a16="http://schemas.microsoft.com/office/drawing/2014/main" id="{91752CC6-5E11-4555-9330-7EADDAE3A6F5}"/>
              </a:ext>
            </a:extLst>
          </p:cNvPr>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21A240-CD98-4F9F-81E4-B6AC28ED4401}"/>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5" name="Footer Placeholder 4">
            <a:extLst>
              <a:ext uri="{FF2B5EF4-FFF2-40B4-BE49-F238E27FC236}">
                <a16:creationId xmlns:a16="http://schemas.microsoft.com/office/drawing/2014/main" id="{88D495DB-156B-41E5-9AD3-EBF264647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0FDAC-88F6-4772-8B3F-02AF281C1B3E}"/>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5029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48E77-F4B0-40A2-B886-274C6BEDE291}"/>
              </a:ext>
            </a:extLst>
          </p:cNvPr>
          <p:cNvSpPr>
            <a:spLocks noGrp="1"/>
          </p:cNvSpPr>
          <p:nvPr>
            <p:ph type="title"/>
          </p:nvPr>
        </p:nvSpPr>
        <p:spPr>
          <a:xfrm>
            <a:off x="1257300" y="547688"/>
            <a:ext cx="15773400" cy="1988345"/>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621B091-9BDC-4F23-AAEA-95AF10ADC9F9}"/>
              </a:ext>
            </a:extLst>
          </p:cNvPr>
          <p:cNvSpPr>
            <a:spLocks noGrp="1"/>
          </p:cNvSpPr>
          <p:nvPr>
            <p:ph sz="half" idx="1"/>
          </p:nvPr>
        </p:nvSpPr>
        <p:spPr>
          <a:xfrm>
            <a:off x="1257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8F5947-2764-4C65-B9C4-0D75FA2EE9B0}"/>
              </a:ext>
            </a:extLst>
          </p:cNvPr>
          <p:cNvSpPr>
            <a:spLocks noGrp="1"/>
          </p:cNvSpPr>
          <p:nvPr>
            <p:ph sz="half" idx="2"/>
          </p:nvPr>
        </p:nvSpPr>
        <p:spPr>
          <a:xfrm>
            <a:off x="9258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90BDB8-00EC-4F84-8B8F-8346CF01AB42}"/>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6" name="Footer Placeholder 5">
            <a:extLst>
              <a:ext uri="{FF2B5EF4-FFF2-40B4-BE49-F238E27FC236}">
                <a16:creationId xmlns:a16="http://schemas.microsoft.com/office/drawing/2014/main" id="{36F1F207-14A2-4C39-AB5A-45749C727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9939AC-20A8-4407-B57D-B424157D280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9659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1632-2B78-44AE-837E-53953D57085A}"/>
              </a:ext>
            </a:extLst>
          </p:cNvPr>
          <p:cNvSpPr>
            <a:spLocks noGrp="1"/>
          </p:cNvSpPr>
          <p:nvPr>
            <p:ph type="title"/>
          </p:nvPr>
        </p:nvSpPr>
        <p:spPr>
          <a:xfrm>
            <a:off x="1259682" y="547688"/>
            <a:ext cx="15773400" cy="1988345"/>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95651ABB-FF62-4FBC-B1B1-90AFB81A4F49}"/>
              </a:ext>
            </a:extLst>
          </p:cNvPr>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a:extLst>
              <a:ext uri="{FF2B5EF4-FFF2-40B4-BE49-F238E27FC236}">
                <a16:creationId xmlns:a16="http://schemas.microsoft.com/office/drawing/2014/main" id="{21CE5B47-D5EB-40AD-BCBA-14FBD4930346}"/>
              </a:ext>
            </a:extLst>
          </p:cNvPr>
          <p:cNvSpPr>
            <a:spLocks noGrp="1"/>
          </p:cNvSpPr>
          <p:nvPr>
            <p:ph sz="half" idx="2"/>
          </p:nvPr>
        </p:nvSpPr>
        <p:spPr>
          <a:xfrm>
            <a:off x="1259683" y="3757613"/>
            <a:ext cx="7736681"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AA8120-25E5-4120-8508-C7540E71AEAB}"/>
              </a:ext>
            </a:extLst>
          </p:cNvPr>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F6532-98E4-425A-9624-6381F85BF623}"/>
              </a:ext>
            </a:extLst>
          </p:cNvPr>
          <p:cNvSpPr>
            <a:spLocks noGrp="1"/>
          </p:cNvSpPr>
          <p:nvPr>
            <p:ph sz="quarter" idx="4"/>
          </p:nvPr>
        </p:nvSpPr>
        <p:spPr>
          <a:xfrm>
            <a:off x="9258300" y="3757613"/>
            <a:ext cx="7774782"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106366-CC33-48B0-9A2D-60AA2283A605}"/>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8" name="Footer Placeholder 7">
            <a:extLst>
              <a:ext uri="{FF2B5EF4-FFF2-40B4-BE49-F238E27FC236}">
                <a16:creationId xmlns:a16="http://schemas.microsoft.com/office/drawing/2014/main" id="{F91F5822-E0A1-44D8-AA2C-76F8F059C6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FFCAD0-2AA7-41A9-8852-E39790C4C693}"/>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94148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6D4B1-A6BC-4A2E-A34B-5BCCBA8C5508}"/>
              </a:ext>
            </a:extLst>
          </p:cNvPr>
          <p:cNvSpPr>
            <a:spLocks noGrp="1"/>
          </p:cNvSpPr>
          <p:nvPr>
            <p:ph type="title"/>
          </p:nvPr>
        </p:nvSpPr>
        <p:spPr>
          <a:xfrm>
            <a:off x="1257300" y="547688"/>
            <a:ext cx="15773400" cy="1988345"/>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95D6425-86A3-4C5A-8EE5-1C95F5C5338D}"/>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4" name="Footer Placeholder 3">
            <a:extLst>
              <a:ext uri="{FF2B5EF4-FFF2-40B4-BE49-F238E27FC236}">
                <a16:creationId xmlns:a16="http://schemas.microsoft.com/office/drawing/2014/main" id="{EA226B4B-772E-43F7-95C5-9A633A21FD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433085-2E08-4BF5-A569-663A29AA81D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3410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1A04CF-CAA5-4D7B-8B81-19DC4DA52214}"/>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3" name="Footer Placeholder 2">
            <a:extLst>
              <a:ext uri="{FF2B5EF4-FFF2-40B4-BE49-F238E27FC236}">
                <a16:creationId xmlns:a16="http://schemas.microsoft.com/office/drawing/2014/main" id="{A9CF8669-A2B8-4D71-969C-2EB9855AD3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7FC543-8142-4FF6-BC4A-7F2AFFC948E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49151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D8E65-8ED4-4519-8565-344A6723DA8C}"/>
              </a:ext>
            </a:extLst>
          </p:cNvPr>
          <p:cNvSpPr>
            <a:spLocks noGrp="1"/>
          </p:cNvSpPr>
          <p:nvPr>
            <p:ph type="title"/>
          </p:nvPr>
        </p:nvSpPr>
        <p:spPr>
          <a:xfrm>
            <a:off x="1259683" y="685800"/>
            <a:ext cx="5898356" cy="2400300"/>
          </a:xfrm>
          <a:prstGeom prst="rect">
            <a:avLst/>
          </a:prstGeom>
        </p:spPr>
        <p:txBody>
          <a:bodyPr anchor="b"/>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976F1D4A-DC81-48C3-8BE9-AD34DB48BCF2}"/>
              </a:ext>
            </a:extLst>
          </p:cNvPr>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ED7BF5-6F74-4EEA-AD21-A0E8291E5308}"/>
              </a:ext>
            </a:extLst>
          </p:cNvPr>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a:extLst>
              <a:ext uri="{FF2B5EF4-FFF2-40B4-BE49-F238E27FC236}">
                <a16:creationId xmlns:a16="http://schemas.microsoft.com/office/drawing/2014/main" id="{92F68ECF-4B76-415F-9318-9A78A7D91FA5}"/>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6" name="Footer Placeholder 5">
            <a:extLst>
              <a:ext uri="{FF2B5EF4-FFF2-40B4-BE49-F238E27FC236}">
                <a16:creationId xmlns:a16="http://schemas.microsoft.com/office/drawing/2014/main" id="{852AA15E-0F8B-4C26-89D7-B8DEC6EF67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E3ACD0-7DF9-426C-B9D3-D34E95B3B138}"/>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3645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6F10F-1311-4702-9920-6898667DAFFE}"/>
              </a:ext>
            </a:extLst>
          </p:cNvPr>
          <p:cNvSpPr>
            <a:spLocks noGrp="1"/>
          </p:cNvSpPr>
          <p:nvPr>
            <p:ph type="title"/>
          </p:nvPr>
        </p:nvSpPr>
        <p:spPr>
          <a:xfrm>
            <a:off x="1259683" y="685800"/>
            <a:ext cx="5898356" cy="2400300"/>
          </a:xfrm>
          <a:prstGeom prst="rect">
            <a:avLst/>
          </a:prstGeom>
        </p:spPr>
        <p:txBody>
          <a:bodyPr anchor="b"/>
          <a:lstStyle>
            <a:lvl1pPr>
              <a:defRPr sz="4800"/>
            </a:lvl1pPr>
          </a:lstStyle>
          <a:p>
            <a:r>
              <a:rPr lang="en-US"/>
              <a:t>Click to edit Master title style</a:t>
            </a:r>
          </a:p>
        </p:txBody>
      </p:sp>
      <p:sp>
        <p:nvSpPr>
          <p:cNvPr id="3" name="Picture Placeholder 2">
            <a:extLst>
              <a:ext uri="{FF2B5EF4-FFF2-40B4-BE49-F238E27FC236}">
                <a16:creationId xmlns:a16="http://schemas.microsoft.com/office/drawing/2014/main" id="{9A111094-1448-4BFF-9274-D5D757EF89EC}"/>
              </a:ext>
            </a:extLst>
          </p:cNvPr>
          <p:cNvSpPr>
            <a:spLocks noGrp="1"/>
          </p:cNvSpPr>
          <p:nvPr>
            <p:ph type="pic" idx="1"/>
          </p:nvPr>
        </p:nvSpPr>
        <p:spPr>
          <a:xfrm>
            <a:off x="7774782" y="1481138"/>
            <a:ext cx="9258300" cy="7310438"/>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en-US"/>
          </a:p>
        </p:txBody>
      </p:sp>
      <p:sp>
        <p:nvSpPr>
          <p:cNvPr id="4" name="Text Placeholder 3">
            <a:extLst>
              <a:ext uri="{FF2B5EF4-FFF2-40B4-BE49-F238E27FC236}">
                <a16:creationId xmlns:a16="http://schemas.microsoft.com/office/drawing/2014/main" id="{EFBA33C0-C986-4BD2-B0C6-769E5C41B9D0}"/>
              </a:ext>
            </a:extLst>
          </p:cNvPr>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a:extLst>
              <a:ext uri="{FF2B5EF4-FFF2-40B4-BE49-F238E27FC236}">
                <a16:creationId xmlns:a16="http://schemas.microsoft.com/office/drawing/2014/main" id="{9EA3CE0F-1DD1-4472-BEAC-CC4D67887A75}"/>
              </a:ext>
            </a:extLst>
          </p:cNvPr>
          <p:cNvSpPr>
            <a:spLocks noGrp="1"/>
          </p:cNvSpPr>
          <p:nvPr>
            <p:ph type="dt" sz="half" idx="10"/>
          </p:nvPr>
        </p:nvSpPr>
        <p:spPr/>
        <p:txBody>
          <a:bodyPr/>
          <a:lstStyle/>
          <a:p>
            <a:fld id="{1D8BD707-D9CF-40AE-B4C6-C98DA3205C09}" type="datetimeFigureOut">
              <a:rPr lang="en-US" smtClean="0"/>
              <a:t>7/21/2022</a:t>
            </a:fld>
            <a:endParaRPr lang="en-US"/>
          </a:p>
        </p:txBody>
      </p:sp>
      <p:sp>
        <p:nvSpPr>
          <p:cNvPr id="6" name="Footer Placeholder 5">
            <a:extLst>
              <a:ext uri="{FF2B5EF4-FFF2-40B4-BE49-F238E27FC236}">
                <a16:creationId xmlns:a16="http://schemas.microsoft.com/office/drawing/2014/main" id="{C62D6172-E8D7-42AB-BDB2-90ADB6D865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1B376-DCEA-427E-A2AE-AFABCCE19A9E}"/>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116125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435175-D17C-4CD3-8761-EED74233BADA}"/>
              </a:ext>
            </a:extLst>
          </p:cNvPr>
          <p:cNvSpPr>
            <a:spLocks noGrp="1"/>
          </p:cNvSpPr>
          <p:nvPr>
            <p:ph type="body" idx="1"/>
          </p:nvPr>
        </p:nvSpPr>
        <p:spPr>
          <a:xfrm>
            <a:off x="1257300" y="2196132"/>
            <a:ext cx="15773400" cy="70693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DBF1AEC-B72B-483D-A3FC-D6CB29E8A06A}"/>
              </a:ext>
            </a:extLst>
          </p:cNvPr>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1D8BD707-D9CF-40AE-B4C6-C98DA3205C09}" type="datetimeFigureOut">
              <a:rPr lang="en-US" smtClean="0"/>
              <a:t>7/21/2022</a:t>
            </a:fld>
            <a:endParaRPr lang="en-US"/>
          </a:p>
        </p:txBody>
      </p:sp>
      <p:sp>
        <p:nvSpPr>
          <p:cNvPr id="5" name="Footer Placeholder 4">
            <a:extLst>
              <a:ext uri="{FF2B5EF4-FFF2-40B4-BE49-F238E27FC236}">
                <a16:creationId xmlns:a16="http://schemas.microsoft.com/office/drawing/2014/main" id="{32B29B86-0BB9-473A-8B4D-9930A3252501}"/>
              </a:ext>
            </a:extLst>
          </p:cNvPr>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71FD8D-BAA9-4B92-AF13-FAA090791353}"/>
              </a:ext>
            </a:extLst>
          </p:cNvPr>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B6F15528-21DE-4FAA-801E-634DDDAF4B2B}" type="slidenum">
              <a:rPr lang="en-US" smtClean="0"/>
              <a:t>‹#›</a:t>
            </a:fld>
            <a:endParaRPr lang="en-US"/>
          </a:p>
        </p:txBody>
      </p:sp>
      <p:sp>
        <p:nvSpPr>
          <p:cNvPr id="7" name="Rectangle 6">
            <a:extLst>
              <a:ext uri="{FF2B5EF4-FFF2-40B4-BE49-F238E27FC236}">
                <a16:creationId xmlns:a16="http://schemas.microsoft.com/office/drawing/2014/main" id="{C082DEC1-1FD5-2301-0D8C-6CB0ED4552EE}"/>
              </a:ext>
            </a:extLst>
          </p:cNvPr>
          <p:cNvSpPr/>
          <p:nvPr userDrawn="1"/>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pic>
        <p:nvPicPr>
          <p:cNvPr id="8" name="Picture 7" descr="A picture containing text, porcelain&#10;&#10;Description automatically generated">
            <a:extLst>
              <a:ext uri="{FF2B5EF4-FFF2-40B4-BE49-F238E27FC236}">
                <a16:creationId xmlns:a16="http://schemas.microsoft.com/office/drawing/2014/main" id="{981D2B06-3690-65EF-EC3E-DC08D64176F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28084946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642938" indent="-642938" algn="l" defTabSz="1371600" rtl="0" eaLnBrk="1" latinLnBrk="0" hangingPunct="1">
        <a:lnSpc>
          <a:spcPct val="90000"/>
        </a:lnSpc>
        <a:spcBef>
          <a:spcPts val="1500"/>
        </a:spcBef>
        <a:buClr>
          <a:schemeClr val="accent4"/>
        </a:buClr>
        <a:buFont typeface="Courier New" panose="02070309020205020404" pitchFamily="49" charset="0"/>
        <a:buChar char="o"/>
        <a:tabLst/>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Clr>
          <a:schemeClr val="accent4"/>
        </a:buClr>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llinoiscourts.gov/courts/additional-resources/pretrial-implementation-task-for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mailto:pretrialtaskforce@illinoiscourts.gov"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pretrialtaskforce@illinoiscourts.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object 2">
            <a:extLst>
              <a:ext uri="{FF2B5EF4-FFF2-40B4-BE49-F238E27FC236}">
                <a16:creationId xmlns:a16="http://schemas.microsoft.com/office/drawing/2014/main" id="{4D743D96-1A84-25A0-1D43-DE93104E8237}"/>
              </a:ext>
            </a:extLst>
          </p:cNvPr>
          <p:cNvSpPr txBox="1"/>
          <p:nvPr/>
        </p:nvSpPr>
        <p:spPr>
          <a:xfrm>
            <a:off x="685800" y="5437399"/>
            <a:ext cx="11353800" cy="570028"/>
          </a:xfrm>
          <a:prstGeom prst="rect">
            <a:avLst/>
          </a:prstGeom>
        </p:spPr>
        <p:txBody>
          <a:bodyPr vert="horz" wrap="square" lIns="0" tIns="15875" rIns="0" bIns="0" rtlCol="0">
            <a:spAutoFit/>
          </a:bodyPr>
          <a:lstStyle/>
          <a:p>
            <a:pPr marL="12700">
              <a:spcBef>
                <a:spcPts val="125"/>
              </a:spcBef>
            </a:pPr>
            <a:r>
              <a:rPr lang="en-US" sz="3600" spc="300" dirty="0">
                <a:solidFill>
                  <a:schemeClr val="bg1"/>
                </a:solidFill>
                <a:latin typeface="Century Gothic" panose="020B0502020202020204" pitchFamily="34" charset="0"/>
                <a:cs typeface="Arial"/>
              </a:rPr>
              <a:t>ILLINOIS JUDICIAL BRANCH</a:t>
            </a:r>
            <a:endParaRPr sz="3600" spc="300" dirty="0">
              <a:solidFill>
                <a:schemeClr val="bg1"/>
              </a:solidFill>
              <a:latin typeface="Century Gothic" panose="020B0502020202020204" pitchFamily="34" charset="0"/>
              <a:cs typeface="Arial"/>
            </a:endParaRPr>
          </a:p>
        </p:txBody>
      </p:sp>
      <p:sp>
        <p:nvSpPr>
          <p:cNvPr id="18" name="TextBox 17">
            <a:extLst>
              <a:ext uri="{FF2B5EF4-FFF2-40B4-BE49-F238E27FC236}">
                <a16:creationId xmlns:a16="http://schemas.microsoft.com/office/drawing/2014/main" id="{EA84D71D-2ED4-CF3C-FE3F-10806BC9E85B}"/>
              </a:ext>
            </a:extLst>
          </p:cNvPr>
          <p:cNvSpPr txBox="1"/>
          <p:nvPr/>
        </p:nvSpPr>
        <p:spPr>
          <a:xfrm>
            <a:off x="685800" y="5905647"/>
            <a:ext cx="10399776" cy="830997"/>
          </a:xfrm>
          <a:prstGeom prst="rect">
            <a:avLst/>
          </a:prstGeom>
          <a:noFill/>
        </p:spPr>
        <p:txBody>
          <a:bodyPr wrap="square">
            <a:spAutoFit/>
          </a:bodyPr>
          <a:lstStyle/>
          <a:p>
            <a:pPr marL="12700">
              <a:spcBef>
                <a:spcPts val="125"/>
              </a:spcBef>
            </a:pPr>
            <a:r>
              <a:rPr lang="en-US" sz="4800" b="1" spc="300" dirty="0">
                <a:solidFill>
                  <a:schemeClr val="bg1"/>
                </a:solidFill>
                <a:latin typeface="Century Gothic" panose="020B0502020202020204" pitchFamily="34" charset="0"/>
                <a:cs typeface="Arial"/>
              </a:rPr>
              <a:t>PUBLIC RELATIONS PLAN</a:t>
            </a:r>
          </a:p>
        </p:txBody>
      </p:sp>
      <p:sp>
        <p:nvSpPr>
          <p:cNvPr id="7" name="object 2">
            <a:extLst>
              <a:ext uri="{FF2B5EF4-FFF2-40B4-BE49-F238E27FC236}">
                <a16:creationId xmlns:a16="http://schemas.microsoft.com/office/drawing/2014/main" id="{3B1FBC89-9033-B56E-3F13-18ECB44D3094}"/>
              </a:ext>
            </a:extLst>
          </p:cNvPr>
          <p:cNvSpPr txBox="1"/>
          <p:nvPr/>
        </p:nvSpPr>
        <p:spPr>
          <a:xfrm>
            <a:off x="685800" y="7264544"/>
            <a:ext cx="11430000" cy="644407"/>
          </a:xfrm>
          <a:prstGeom prst="rect">
            <a:avLst/>
          </a:prstGeom>
        </p:spPr>
        <p:txBody>
          <a:bodyPr vert="horz" wrap="square" lIns="0" tIns="15875" rIns="0" bIns="0" rtlCol="0">
            <a:spAutoFit/>
          </a:bodyPr>
          <a:lstStyle/>
          <a:p>
            <a:pPr marL="12700">
              <a:spcBef>
                <a:spcPts val="125"/>
              </a:spcBef>
            </a:pPr>
            <a:r>
              <a:rPr lang="en-US" sz="2000" i="1" spc="300" dirty="0">
                <a:solidFill>
                  <a:schemeClr val="bg1"/>
                </a:solidFill>
                <a:latin typeface="Century Gothic" panose="020B0502020202020204" pitchFamily="34" charset="0"/>
                <a:cs typeface="Arial"/>
              </a:rPr>
              <a:t>DRAFTED BY THE ILLIONIS JUDICIAL CONFERENCE </a:t>
            </a:r>
          </a:p>
          <a:p>
            <a:pPr marL="12700">
              <a:spcBef>
                <a:spcPts val="125"/>
              </a:spcBef>
            </a:pPr>
            <a:r>
              <a:rPr lang="en-US" sz="2000" i="1" spc="300" dirty="0">
                <a:solidFill>
                  <a:schemeClr val="bg1"/>
                </a:solidFill>
                <a:latin typeface="Century Gothic" panose="020B0502020202020204" pitchFamily="34" charset="0"/>
                <a:cs typeface="Arial"/>
              </a:rPr>
              <a:t>PUBLIC RELATIONS TASK FORCE</a:t>
            </a:r>
            <a:endParaRPr sz="2000" i="1" spc="300" dirty="0">
              <a:solidFill>
                <a:schemeClr val="bg1"/>
              </a:solidFill>
              <a:latin typeface="Century Gothic" panose="020B0502020202020204" pitchFamily="34" charset="0"/>
              <a:cs typeface="Arial"/>
            </a:endParaRPr>
          </a:p>
        </p:txBody>
      </p:sp>
      <p:sp>
        <p:nvSpPr>
          <p:cNvPr id="8" name="object 2">
            <a:extLst>
              <a:ext uri="{FF2B5EF4-FFF2-40B4-BE49-F238E27FC236}">
                <a16:creationId xmlns:a16="http://schemas.microsoft.com/office/drawing/2014/main" id="{4792F85A-4119-F884-644E-37895AE36289}"/>
              </a:ext>
            </a:extLst>
          </p:cNvPr>
          <p:cNvSpPr txBox="1"/>
          <p:nvPr/>
        </p:nvSpPr>
        <p:spPr>
          <a:xfrm>
            <a:off x="685800" y="7993761"/>
            <a:ext cx="11430000" cy="385362"/>
          </a:xfrm>
          <a:prstGeom prst="rect">
            <a:avLst/>
          </a:prstGeom>
        </p:spPr>
        <p:txBody>
          <a:bodyPr vert="horz" wrap="square" lIns="0" tIns="15875" rIns="0" bIns="0" rtlCol="0">
            <a:spAutoFit/>
          </a:bodyPr>
          <a:lstStyle/>
          <a:p>
            <a:pPr marL="12700">
              <a:spcBef>
                <a:spcPts val="125"/>
              </a:spcBef>
            </a:pPr>
            <a:r>
              <a:rPr lang="en-US" sz="2400" b="1" spc="300" dirty="0">
                <a:solidFill>
                  <a:schemeClr val="bg1"/>
                </a:solidFill>
                <a:latin typeface="Century Gothic" panose="020B0502020202020204" pitchFamily="34" charset="0"/>
                <a:cs typeface="Arial"/>
              </a:rPr>
              <a:t>JUNE 2022</a:t>
            </a:r>
            <a:endParaRPr sz="2400" b="1" spc="300" dirty="0">
              <a:solidFill>
                <a:schemeClr val="bg1"/>
              </a:solidFill>
              <a:latin typeface="Century Gothic" panose="020B0502020202020204" pitchFamily="34" charset="0"/>
              <a:cs typeface="Arial"/>
            </a:endParaRPr>
          </a:p>
        </p:txBody>
      </p:sp>
      <p:pic>
        <p:nvPicPr>
          <p:cNvPr id="4" name="Picture 3" descr="Icon&#10;&#10;Description automatically generated">
            <a:extLst>
              <a:ext uri="{FF2B5EF4-FFF2-40B4-BE49-F238E27FC236}">
                <a16:creationId xmlns:a16="http://schemas.microsoft.com/office/drawing/2014/main" id="{CD0E36AA-0F85-EA7A-FF3C-CC8B262DDC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14300"/>
            <a:ext cx="19507200" cy="10285714"/>
          </a:xfrm>
          <a:prstGeom prst="rect">
            <a:avLst/>
          </a:prstGeom>
        </p:spPr>
      </p:pic>
      <p:sp>
        <p:nvSpPr>
          <p:cNvPr id="14" name="object 2">
            <a:extLst>
              <a:ext uri="{FF2B5EF4-FFF2-40B4-BE49-F238E27FC236}">
                <a16:creationId xmlns:a16="http://schemas.microsoft.com/office/drawing/2014/main" id="{F12BCE28-2356-3413-4304-2D36953E763A}"/>
              </a:ext>
            </a:extLst>
          </p:cNvPr>
          <p:cNvSpPr txBox="1"/>
          <p:nvPr/>
        </p:nvSpPr>
        <p:spPr>
          <a:xfrm>
            <a:off x="1066802" y="6794864"/>
            <a:ext cx="17221198" cy="939360"/>
          </a:xfrm>
          <a:prstGeom prst="rect">
            <a:avLst/>
          </a:prstGeom>
        </p:spPr>
        <p:txBody>
          <a:bodyPr vert="horz" wrap="square" lIns="0" tIns="15875" rIns="0" bIns="0" rtlCol="0">
            <a:spAutoFit/>
          </a:bodyPr>
          <a:lstStyle/>
          <a:p>
            <a:pPr marL="12700">
              <a:spcBef>
                <a:spcPts val="125"/>
              </a:spcBef>
            </a:pPr>
            <a:r>
              <a:rPr lang="en-US" sz="6000" b="1" spc="300" dirty="0">
                <a:solidFill>
                  <a:schemeClr val="bg1"/>
                </a:solidFill>
                <a:latin typeface="Century Gothic" panose="020B0502020202020204" pitchFamily="34" charset="0"/>
                <a:cs typeface="Arial"/>
              </a:rPr>
              <a:t>PRETRIAL IMPLEMENTATION TASK FORCE</a:t>
            </a:r>
            <a:endParaRPr sz="6000" b="1" spc="300" dirty="0">
              <a:solidFill>
                <a:schemeClr val="bg1"/>
              </a:solidFill>
              <a:latin typeface="Century Gothic" panose="020B0502020202020204" pitchFamily="34" charset="0"/>
              <a:cs typeface="Arial"/>
            </a:endParaRPr>
          </a:p>
        </p:txBody>
      </p:sp>
      <p:sp>
        <p:nvSpPr>
          <p:cNvPr id="15" name="object 2">
            <a:extLst>
              <a:ext uri="{FF2B5EF4-FFF2-40B4-BE49-F238E27FC236}">
                <a16:creationId xmlns:a16="http://schemas.microsoft.com/office/drawing/2014/main" id="{488D2BC0-F059-3BD9-54C1-BFC0A6FB0847}"/>
              </a:ext>
            </a:extLst>
          </p:cNvPr>
          <p:cNvSpPr txBox="1"/>
          <p:nvPr/>
        </p:nvSpPr>
        <p:spPr>
          <a:xfrm>
            <a:off x="1066802" y="7619769"/>
            <a:ext cx="17221198" cy="847027"/>
          </a:xfrm>
          <a:prstGeom prst="rect">
            <a:avLst/>
          </a:prstGeom>
        </p:spPr>
        <p:txBody>
          <a:bodyPr vert="horz" wrap="square" lIns="0" tIns="15875" rIns="0" bIns="0" rtlCol="0">
            <a:spAutoFit/>
          </a:bodyPr>
          <a:lstStyle/>
          <a:p>
            <a:pPr marL="12700">
              <a:spcBef>
                <a:spcPts val="125"/>
              </a:spcBef>
            </a:pPr>
            <a:r>
              <a:rPr lang="en-US" sz="5400" b="1" i="1" spc="300" dirty="0">
                <a:solidFill>
                  <a:schemeClr val="bg1"/>
                </a:solidFill>
                <a:latin typeface="Century Gothic" panose="020B0502020202020204" pitchFamily="34" charset="0"/>
                <a:cs typeface="Arial"/>
              </a:rPr>
              <a:t>Town Hall|Thursday, July 21</a:t>
            </a:r>
            <a:endParaRPr sz="5400" b="1" i="1" spc="300" dirty="0">
              <a:solidFill>
                <a:schemeClr val="bg1"/>
              </a:solidFill>
              <a:latin typeface="Century Gothic" panose="020B0502020202020204" pitchFamily="34" charset="0"/>
              <a:cs typeface="Arial"/>
            </a:endParaRPr>
          </a:p>
        </p:txBody>
      </p:sp>
    </p:spTree>
    <p:extLst>
      <p:ext uri="{BB962C8B-B14F-4D97-AF65-F5344CB8AC3E}">
        <p14:creationId xmlns:p14="http://schemas.microsoft.com/office/powerpoint/2010/main" val="42607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lstStyle/>
          <a:p>
            <a:r>
              <a:rPr lang="en-US" sz="4400" dirty="0">
                <a:solidFill>
                  <a:srgbClr val="006592"/>
                </a:solidFill>
                <a:latin typeface="Century Gothic" panose="020B0502020202020204" pitchFamily="34" charset="0"/>
              </a:rPr>
              <a:t>Pretrial detention of any length of time is harmful</a:t>
            </a:r>
          </a:p>
          <a:p>
            <a:pPr lvl="1"/>
            <a:r>
              <a:rPr lang="en-US" sz="3800" dirty="0">
                <a:solidFill>
                  <a:srgbClr val="006592"/>
                </a:solidFill>
                <a:latin typeface="Century Gothic" panose="020B0502020202020204" pitchFamily="34" charset="0"/>
                <a:cs typeface="Arial" panose="020B0604020202020204" pitchFamily="34" charset="0"/>
              </a:rPr>
              <a:t>It can disrupt a person’s employment and family ties</a:t>
            </a:r>
          </a:p>
          <a:p>
            <a:pPr lvl="1"/>
            <a:r>
              <a:rPr lang="en-US" sz="3800" dirty="0">
                <a:solidFill>
                  <a:srgbClr val="006592"/>
                </a:solidFill>
                <a:latin typeface="Century Gothic" panose="020B0502020202020204" pitchFamily="34" charset="0"/>
                <a:cs typeface="Arial" panose="020B0604020202020204" pitchFamily="34" charset="0"/>
              </a:rPr>
              <a:t>Research demonstrates that people detained pretrial are more likely to have worse outcomes</a:t>
            </a:r>
          </a:p>
          <a:p>
            <a:pPr lvl="1"/>
            <a:r>
              <a:rPr lang="en-US" sz="3800" dirty="0">
                <a:solidFill>
                  <a:srgbClr val="006592"/>
                </a:solidFill>
                <a:latin typeface="Century Gothic" panose="020B0502020202020204" pitchFamily="34" charset="0"/>
                <a:cs typeface="Arial" panose="020B0604020202020204" pitchFamily="34" charset="0"/>
              </a:rPr>
              <a:t>Data shows that the destabilization resulting from even short detention actually increases a person’s risk of recidivism</a:t>
            </a:r>
          </a:p>
          <a:p>
            <a:r>
              <a:rPr lang="en-US" sz="4400" dirty="0">
                <a:solidFill>
                  <a:srgbClr val="006592"/>
                </a:solidFill>
                <a:latin typeface="Century Gothic" panose="020B0502020202020204" pitchFamily="34" charset="0"/>
                <a:cs typeface="Arial" panose="020B0604020202020204" pitchFamily="34" charset="0"/>
              </a:rPr>
              <a:t>Fewer people being held in jail reduces an unnecessary cost to the system</a:t>
            </a:r>
          </a:p>
          <a:p>
            <a:r>
              <a:rPr lang="en-US" sz="4400" dirty="0">
                <a:solidFill>
                  <a:srgbClr val="006592"/>
                </a:solidFill>
                <a:latin typeface="Century Gothic" panose="020B0502020202020204" pitchFamily="34" charset="0"/>
                <a:cs typeface="Arial" panose="020B0604020202020204" pitchFamily="34" charset="0"/>
              </a:rPr>
              <a:t>Fewer people being processed into jail frees up law enforcement to remain on the street</a:t>
            </a: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Why Make This Change?</a:t>
            </a:r>
          </a:p>
        </p:txBody>
      </p:sp>
    </p:spTree>
    <p:extLst>
      <p:ext uri="{BB962C8B-B14F-4D97-AF65-F5344CB8AC3E}">
        <p14:creationId xmlns:p14="http://schemas.microsoft.com/office/powerpoint/2010/main" val="1091907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lstStyle/>
          <a:p>
            <a:r>
              <a:rPr lang="en-US" sz="4400" dirty="0">
                <a:solidFill>
                  <a:srgbClr val="006592"/>
                </a:solidFill>
                <a:latin typeface="Century Gothic" panose="020B0502020202020204" pitchFamily="34" charset="0"/>
              </a:rPr>
              <a:t>Statute does not define:</a:t>
            </a:r>
          </a:p>
          <a:p>
            <a:pPr lvl="1"/>
            <a:r>
              <a:rPr lang="en-US" sz="3800" dirty="0">
                <a:solidFill>
                  <a:srgbClr val="006592"/>
                </a:solidFill>
                <a:latin typeface="Century Gothic" panose="020B0502020202020204" pitchFamily="34" charset="0"/>
              </a:rPr>
              <a:t>“proper identification”</a:t>
            </a:r>
          </a:p>
          <a:p>
            <a:pPr lvl="1"/>
            <a:r>
              <a:rPr lang="en-US" sz="3800" dirty="0">
                <a:solidFill>
                  <a:srgbClr val="006592"/>
                </a:solidFill>
                <a:latin typeface="Century Gothic" panose="020B0502020202020204" pitchFamily="34" charset="0"/>
              </a:rPr>
              <a:t>“obvious threat”</a:t>
            </a:r>
          </a:p>
          <a:p>
            <a:pPr lvl="1"/>
            <a:r>
              <a:rPr lang="en-US" sz="3800" dirty="0">
                <a:solidFill>
                  <a:srgbClr val="006592"/>
                </a:solidFill>
                <a:latin typeface="Century Gothic" panose="020B0502020202020204" pitchFamily="34" charset="0"/>
              </a:rPr>
              <a:t>“obvious medical or mental health issues”</a:t>
            </a:r>
          </a:p>
          <a:p>
            <a:pPr marL="685800" indent="-685800">
              <a:buClr>
                <a:srgbClr val="F5B73B"/>
              </a:buClr>
            </a:pPr>
            <a:r>
              <a:rPr lang="en-US" sz="4400" dirty="0">
                <a:solidFill>
                  <a:srgbClr val="006592"/>
                </a:solidFill>
                <a:latin typeface="Century Gothic" panose="020B0502020202020204" pitchFamily="34" charset="0"/>
                <a:cs typeface="Arial" panose="020B0604020202020204" pitchFamily="34" charset="0"/>
              </a:rPr>
              <a:t>Law enforcement organizations need to create guidance to ensure consistent application</a:t>
            </a:r>
          </a:p>
          <a:p>
            <a:pPr marL="685800" indent="-685800">
              <a:buClr>
                <a:srgbClr val="F5B73B"/>
              </a:buClr>
            </a:pPr>
            <a:r>
              <a:rPr lang="en-US" sz="4400" dirty="0">
                <a:solidFill>
                  <a:srgbClr val="006592"/>
                </a:solidFill>
                <a:latin typeface="Century Gothic" panose="020B0502020202020204" pitchFamily="34" charset="0"/>
                <a:cs typeface="Arial" panose="020B0604020202020204" pitchFamily="34" charset="0"/>
              </a:rPr>
              <a:t>Law enforcement must consider how best to refer people to treatment</a:t>
            </a:r>
          </a:p>
          <a:p>
            <a:r>
              <a:rPr lang="en-US" sz="4400" dirty="0">
                <a:solidFill>
                  <a:srgbClr val="006592"/>
                </a:solidFill>
                <a:latin typeface="Century Gothic" panose="020B0502020202020204" pitchFamily="34" charset="0"/>
                <a:cs typeface="Arial" panose="020B0604020202020204" pitchFamily="34" charset="0"/>
              </a:rPr>
              <a:t>Law enforcement must coordinate with Clerk’s Office on court dates and forms</a:t>
            </a: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Operational Challenges</a:t>
            </a:r>
          </a:p>
        </p:txBody>
      </p:sp>
    </p:spTree>
    <p:extLst>
      <p:ext uri="{BB962C8B-B14F-4D97-AF65-F5344CB8AC3E}">
        <p14:creationId xmlns:p14="http://schemas.microsoft.com/office/powerpoint/2010/main" val="2610963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noAutofit/>
          </a:bodyPr>
          <a:lstStyle/>
          <a:p>
            <a:r>
              <a:rPr lang="en-US" sz="4800" dirty="0">
                <a:latin typeface="Century Gothic" panose="020B0502020202020204" pitchFamily="34" charset="0"/>
              </a:rPr>
              <a:t>109-1(a-3) “A person arrested with or without a warrant for an offense for which pretrial release may not be denied may, except as otherwise provided in this Code, be released by the officer without appearing before a judge. The releasing officer shall issue the person a summons to appear within 21 days. A presumption in favor of pretrial release shall be applied by an arresting officer in the exercise of his or her discretion under this Section.”</a:t>
            </a:r>
            <a:br>
              <a:rPr lang="en-US" sz="4800" dirty="0">
                <a:latin typeface="Century Gothic" panose="020B0502020202020204" pitchFamily="34" charset="0"/>
              </a:rPr>
            </a:br>
            <a:endParaRPr lang="en-US" sz="4800"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3906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Release from Custody – 725 ILCS 5, 109-1(a-3)</a:t>
            </a:r>
          </a:p>
        </p:txBody>
      </p:sp>
    </p:spTree>
    <p:extLst>
      <p:ext uri="{BB962C8B-B14F-4D97-AF65-F5344CB8AC3E}">
        <p14:creationId xmlns:p14="http://schemas.microsoft.com/office/powerpoint/2010/main" val="82605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34154BBC-189C-83FA-E5A0-8E180EC71F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599" y="723901"/>
            <a:ext cx="12326471" cy="9525000"/>
          </a:xfrm>
        </p:spPr>
      </p:pic>
      <p:sp>
        <p:nvSpPr>
          <p:cNvPr id="9" name="Rectangle 8">
            <a:extLst>
              <a:ext uri="{FF2B5EF4-FFF2-40B4-BE49-F238E27FC236}">
                <a16:creationId xmlns:a16="http://schemas.microsoft.com/office/drawing/2014/main" id="{B0305FFA-D2E9-9C4D-425A-60076B4E5106}"/>
              </a:ext>
            </a:extLst>
          </p:cNvPr>
          <p:cNvSpPr/>
          <p:nvPr/>
        </p:nvSpPr>
        <p:spPr>
          <a:xfrm>
            <a:off x="0" y="129498"/>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178B6CF-510C-BCB3-14DB-FF3B75540AD4}"/>
              </a:ext>
            </a:extLst>
          </p:cNvPr>
          <p:cNvSpPr txBox="1"/>
          <p:nvPr/>
        </p:nvSpPr>
        <p:spPr>
          <a:xfrm>
            <a:off x="350334" y="139508"/>
            <a:ext cx="14363700" cy="830997"/>
          </a:xfrm>
          <a:prstGeom prst="rect">
            <a:avLst/>
          </a:prstGeom>
          <a:noFill/>
        </p:spPr>
        <p:txBody>
          <a:bodyPr wrap="square" rtlCol="0">
            <a:spAutoFit/>
          </a:bodyPr>
          <a:lstStyle/>
          <a:p>
            <a:pPr algn="ctr"/>
            <a:r>
              <a:rPr lang="en-US" sz="4800" b="1" dirty="0">
                <a:solidFill>
                  <a:schemeClr val="bg1"/>
                </a:solidFill>
                <a:latin typeface="Century Gothic" panose="020B0502020202020204" pitchFamily="34" charset="0"/>
              </a:rPr>
              <a:t>Release from Custody – Flowchart</a:t>
            </a:r>
          </a:p>
        </p:txBody>
      </p:sp>
    </p:spTree>
    <p:extLst>
      <p:ext uri="{BB962C8B-B14F-4D97-AF65-F5344CB8AC3E}">
        <p14:creationId xmlns:p14="http://schemas.microsoft.com/office/powerpoint/2010/main" val="1965082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lstStyle/>
          <a:p>
            <a:r>
              <a:rPr lang="en-US" sz="4400" dirty="0">
                <a:solidFill>
                  <a:srgbClr val="006592"/>
                </a:solidFill>
                <a:latin typeface="Century Gothic" panose="020B0502020202020204" pitchFamily="34" charset="0"/>
              </a:rPr>
              <a:t>Establishes presumption of release from custody for offenses that are not eligible for pretrial detention</a:t>
            </a:r>
          </a:p>
          <a:p>
            <a:r>
              <a:rPr lang="en-US" sz="4400" dirty="0">
                <a:solidFill>
                  <a:srgbClr val="006592"/>
                </a:solidFill>
                <a:latin typeface="Century Gothic" panose="020B0502020202020204" pitchFamily="34" charset="0"/>
                <a:cs typeface="Arial" panose="020B0604020202020204" pitchFamily="34" charset="0"/>
              </a:rPr>
              <a:t>Defines rights while in custody to allow for greater access to phone calls and communications with people while in custody</a:t>
            </a: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What is the Change?</a:t>
            </a:r>
          </a:p>
        </p:txBody>
      </p:sp>
    </p:spTree>
    <p:extLst>
      <p:ext uri="{BB962C8B-B14F-4D97-AF65-F5344CB8AC3E}">
        <p14:creationId xmlns:p14="http://schemas.microsoft.com/office/powerpoint/2010/main" val="1169641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lstStyle/>
          <a:p>
            <a:r>
              <a:rPr lang="en-US" sz="4400" dirty="0">
                <a:solidFill>
                  <a:srgbClr val="006592"/>
                </a:solidFill>
                <a:latin typeface="Century Gothic" panose="020B0502020202020204" pitchFamily="34" charset="0"/>
              </a:rPr>
              <a:t>To allow for people to communicate with loved ones and others when placed into custody (arrange transport, inform family members, inform work, communicate with counsel, etc.)</a:t>
            </a:r>
          </a:p>
          <a:p>
            <a:r>
              <a:rPr lang="en-US" sz="4400" dirty="0">
                <a:solidFill>
                  <a:srgbClr val="006592"/>
                </a:solidFill>
                <a:latin typeface="Century Gothic" panose="020B0502020202020204" pitchFamily="34" charset="0"/>
                <a:cs typeface="Arial" panose="020B0604020202020204" pitchFamily="34" charset="0"/>
              </a:rPr>
              <a:t>To minimize time in custody in order to reduce risk of destabilization and attendant risk to public safety</a:t>
            </a:r>
          </a:p>
          <a:p>
            <a:r>
              <a:rPr lang="en-US" sz="4400" dirty="0">
                <a:solidFill>
                  <a:srgbClr val="006592"/>
                </a:solidFill>
                <a:latin typeface="Century Gothic" panose="020B0502020202020204" pitchFamily="34" charset="0"/>
                <a:cs typeface="Arial" panose="020B0604020202020204" pitchFamily="34" charset="0"/>
              </a:rPr>
              <a:t>To reduce unnecessary system cost</a:t>
            </a: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Why Make This Change?</a:t>
            </a:r>
          </a:p>
        </p:txBody>
      </p:sp>
    </p:spTree>
    <p:extLst>
      <p:ext uri="{BB962C8B-B14F-4D97-AF65-F5344CB8AC3E}">
        <p14:creationId xmlns:p14="http://schemas.microsoft.com/office/powerpoint/2010/main" val="4133086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normAutofit lnSpcReduction="10000"/>
          </a:bodyPr>
          <a:lstStyle/>
          <a:p>
            <a:r>
              <a:rPr lang="en-US" sz="4400" dirty="0">
                <a:solidFill>
                  <a:srgbClr val="006592"/>
                </a:solidFill>
                <a:latin typeface="Century Gothic" panose="020B0502020202020204" pitchFamily="34" charset="0"/>
              </a:rPr>
              <a:t>Similar concerns as cite and release:</a:t>
            </a:r>
          </a:p>
          <a:p>
            <a:pPr lvl="1"/>
            <a:r>
              <a:rPr lang="en-US" sz="3800" dirty="0">
                <a:solidFill>
                  <a:srgbClr val="006592"/>
                </a:solidFill>
                <a:latin typeface="Century Gothic" panose="020B0502020202020204" pitchFamily="34" charset="0"/>
              </a:rPr>
              <a:t>Law enforcement organizations need to create guidance to ensure consistent application of the law</a:t>
            </a:r>
          </a:p>
          <a:p>
            <a:pPr lvl="1"/>
            <a:r>
              <a:rPr lang="en-US" sz="3800" dirty="0">
                <a:solidFill>
                  <a:srgbClr val="006592"/>
                </a:solidFill>
                <a:latin typeface="Century Gothic" panose="020B0502020202020204" pitchFamily="34" charset="0"/>
              </a:rPr>
              <a:t>There will need to be established ways for referring people to treatment</a:t>
            </a:r>
          </a:p>
          <a:p>
            <a:pPr lvl="1"/>
            <a:r>
              <a:rPr lang="en-US" sz="3800" dirty="0">
                <a:solidFill>
                  <a:srgbClr val="006592"/>
                </a:solidFill>
                <a:latin typeface="Century Gothic" panose="020B0502020202020204" pitchFamily="34" charset="0"/>
              </a:rPr>
              <a:t>Law enforcement and the Clerk’s Office will need to strengthen coordination</a:t>
            </a:r>
          </a:p>
          <a:p>
            <a:r>
              <a:rPr lang="en-US" sz="4400" dirty="0">
                <a:solidFill>
                  <a:srgbClr val="006592"/>
                </a:solidFill>
                <a:latin typeface="Century Gothic" panose="020B0502020202020204" pitchFamily="34" charset="0"/>
                <a:cs typeface="Arial" panose="020B0604020202020204" pitchFamily="34" charset="0"/>
              </a:rPr>
              <a:t>Law enforcement concerned about interpretation of right to communicate</a:t>
            </a:r>
          </a:p>
          <a:p>
            <a:pPr lvl="1"/>
            <a:r>
              <a:rPr lang="en-US" sz="3800" dirty="0">
                <a:solidFill>
                  <a:srgbClr val="006592"/>
                </a:solidFill>
                <a:latin typeface="Century Gothic" panose="020B0502020202020204" pitchFamily="34" charset="0"/>
                <a:cs typeface="Arial" panose="020B0604020202020204" pitchFamily="34" charset="0"/>
              </a:rPr>
              <a:t>When is someone in ”custody”?</a:t>
            </a:r>
          </a:p>
          <a:p>
            <a:pPr lvl="1"/>
            <a:r>
              <a:rPr lang="en-US" sz="3800" dirty="0">
                <a:solidFill>
                  <a:srgbClr val="006592"/>
                </a:solidFill>
                <a:latin typeface="Century Gothic" panose="020B0502020202020204" pitchFamily="34" charset="0"/>
                <a:cs typeface="Arial" panose="020B0604020202020204" pitchFamily="34" charset="0"/>
              </a:rPr>
              <a:t>How do you protect the person’s privacy when making calls?</a:t>
            </a:r>
          </a:p>
          <a:p>
            <a:pPr lvl="1"/>
            <a:r>
              <a:rPr lang="en-US" sz="3800" dirty="0">
                <a:solidFill>
                  <a:srgbClr val="006592"/>
                </a:solidFill>
                <a:latin typeface="Century Gothic" panose="020B0502020202020204" pitchFamily="34" charset="0"/>
                <a:cs typeface="Arial" panose="020B0604020202020204" pitchFamily="34" charset="0"/>
              </a:rPr>
              <a:t>If person transported, do they receive another set of calls?</a:t>
            </a: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Operational Challenges</a:t>
            </a:r>
          </a:p>
        </p:txBody>
      </p:sp>
    </p:spTree>
    <p:extLst>
      <p:ext uri="{BB962C8B-B14F-4D97-AF65-F5344CB8AC3E}">
        <p14:creationId xmlns:p14="http://schemas.microsoft.com/office/powerpoint/2010/main" val="1588999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1" y="859151"/>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Releasing Guidance on the PFA</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idx="4294967295"/>
          </p:nvPr>
        </p:nvSpPr>
        <p:spPr>
          <a:xfrm>
            <a:off x="1066800" y="2831034"/>
            <a:ext cx="15392400" cy="6659515"/>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The Task Force will publish the work of the Guidelines Subcommittee on an ongoing basis ahead of the Jan. 1 effective date: </a:t>
            </a:r>
            <a:br>
              <a:rPr lang="en-US" sz="4800" dirty="0">
                <a:solidFill>
                  <a:srgbClr val="006592"/>
                </a:solidFill>
                <a:latin typeface="Century Gothic" panose="020B0502020202020204" pitchFamily="34" charset="0"/>
              </a:rPr>
            </a:b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Citations/release from police custody</a:t>
            </a: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First appearance</a:t>
            </a: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Conditions of release</a:t>
            </a: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Detention hearings</a:t>
            </a: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Modification of conditions/Revocation</a:t>
            </a:r>
            <a:br>
              <a:rPr lang="en-US" sz="4800" dirty="0">
                <a:solidFill>
                  <a:srgbClr val="006592"/>
                </a:solidFill>
                <a:latin typeface="Century Gothic" panose="020B0502020202020204" pitchFamily="34" charset="0"/>
              </a:rPr>
            </a:br>
            <a:endParaRPr lang="en-US" sz="4800" dirty="0">
              <a:solidFill>
                <a:srgbClr val="006592"/>
              </a:solidFill>
              <a:latin typeface="Century Gothic" panose="020B0502020202020204" pitchFamily="34" charset="0"/>
              <a:cs typeface="Arial" panose="020B0604020202020204" pitchFamily="34" charset="0"/>
            </a:endParaRPr>
          </a:p>
        </p:txBody>
      </p:sp>
      <p:pic>
        <p:nvPicPr>
          <p:cNvPr id="9" name="Picture 8" descr="A picture containing text, porcelain&#10;&#10;Description automatically generated">
            <a:extLst>
              <a:ext uri="{FF2B5EF4-FFF2-40B4-BE49-F238E27FC236}">
                <a16:creationId xmlns:a16="http://schemas.microsoft.com/office/drawing/2014/main" id="{4B99F54E-6AA4-A222-4716-7AE5FBA003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104514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object 2">
            <a:extLst>
              <a:ext uri="{FF2B5EF4-FFF2-40B4-BE49-F238E27FC236}">
                <a16:creationId xmlns:a16="http://schemas.microsoft.com/office/drawing/2014/main" id="{026FD8F2-E80F-49EF-BDBE-5FCBD81191DE}"/>
              </a:ext>
            </a:extLst>
          </p:cNvPr>
          <p:cNvSpPr txBox="1"/>
          <p:nvPr/>
        </p:nvSpPr>
        <p:spPr>
          <a:xfrm>
            <a:off x="20782" y="5753087"/>
            <a:ext cx="18287999" cy="847027"/>
          </a:xfrm>
          <a:prstGeom prst="rect">
            <a:avLst/>
          </a:prstGeom>
        </p:spPr>
        <p:txBody>
          <a:bodyPr vert="horz" wrap="square" lIns="0" tIns="15875" rIns="0" bIns="0" rtlCol="0">
            <a:spAutoFit/>
          </a:bodyPr>
          <a:lstStyle/>
          <a:p>
            <a:pPr marL="12700" algn="ctr">
              <a:spcBef>
                <a:spcPts val="125"/>
              </a:spcBef>
            </a:pPr>
            <a:r>
              <a:rPr lang="en-US" sz="5400" b="1" spc="300" dirty="0">
                <a:solidFill>
                  <a:srgbClr val="00344C"/>
                </a:solidFill>
                <a:latin typeface="Century Gothic" panose="020B0502020202020204" pitchFamily="34" charset="0"/>
                <a:cs typeface="Arial"/>
              </a:rPr>
              <a:t>Questions?</a:t>
            </a:r>
            <a:endParaRPr sz="5400" b="1" spc="300" dirty="0">
              <a:solidFill>
                <a:srgbClr val="00344C"/>
              </a:solidFill>
              <a:latin typeface="Century Gothic" panose="020B0502020202020204" pitchFamily="34" charset="0"/>
              <a:cs typeface="Arial"/>
            </a:endParaRPr>
          </a:p>
        </p:txBody>
      </p:sp>
      <p:sp>
        <p:nvSpPr>
          <p:cNvPr id="5" name="object 2">
            <a:extLst>
              <a:ext uri="{FF2B5EF4-FFF2-40B4-BE49-F238E27FC236}">
                <a16:creationId xmlns:a16="http://schemas.microsoft.com/office/drawing/2014/main" id="{99F53D1C-9E7E-F555-1F8D-7EEBCD2B7CB5}"/>
              </a:ext>
            </a:extLst>
          </p:cNvPr>
          <p:cNvSpPr txBox="1"/>
          <p:nvPr/>
        </p:nvSpPr>
        <p:spPr>
          <a:xfrm>
            <a:off x="304799" y="6671913"/>
            <a:ext cx="18287999" cy="1370247"/>
          </a:xfrm>
          <a:prstGeom prst="rect">
            <a:avLst/>
          </a:prstGeom>
        </p:spPr>
        <p:txBody>
          <a:bodyPr vert="horz" wrap="square" lIns="0" tIns="15875" rIns="0" bIns="0" rtlCol="0">
            <a:spAutoFit/>
          </a:bodyPr>
          <a:lstStyle/>
          <a:p>
            <a:pPr marL="12700" algn="ctr">
              <a:spcBef>
                <a:spcPts val="125"/>
              </a:spcBef>
            </a:pPr>
            <a:r>
              <a:rPr lang="en-US" sz="4400" b="1" spc="300" dirty="0">
                <a:solidFill>
                  <a:srgbClr val="00344C"/>
                </a:solidFill>
                <a:latin typeface="Century Gothic" panose="020B0502020202020204" pitchFamily="34" charset="0"/>
                <a:cs typeface="Arial"/>
              </a:rPr>
              <a:t>Website: </a:t>
            </a:r>
            <a:r>
              <a:rPr lang="en-US" sz="4400" spc="300" dirty="0">
                <a:solidFill>
                  <a:srgbClr val="00344C"/>
                </a:solidFill>
                <a:latin typeface="Century Gothic" panose="020B0502020202020204" pitchFamily="34" charset="0"/>
                <a:cs typeface="Arial"/>
                <a:hlinkClick r:id="rId3"/>
              </a:rPr>
              <a:t>www.illinoiscourts.gov/courts/additional-resources/pretrial-implementation-task-force/</a:t>
            </a:r>
            <a:endParaRPr sz="4400" spc="300" dirty="0">
              <a:solidFill>
                <a:srgbClr val="00344C"/>
              </a:solidFill>
              <a:latin typeface="Century Gothic" panose="020B0502020202020204" pitchFamily="34" charset="0"/>
              <a:cs typeface="Arial"/>
            </a:endParaRPr>
          </a:p>
        </p:txBody>
      </p:sp>
      <p:sp>
        <p:nvSpPr>
          <p:cNvPr id="6" name="object 2">
            <a:extLst>
              <a:ext uri="{FF2B5EF4-FFF2-40B4-BE49-F238E27FC236}">
                <a16:creationId xmlns:a16="http://schemas.microsoft.com/office/drawing/2014/main" id="{A5B527E8-4644-807F-3CC9-2C408A62583A}"/>
              </a:ext>
            </a:extLst>
          </p:cNvPr>
          <p:cNvSpPr txBox="1"/>
          <p:nvPr/>
        </p:nvSpPr>
        <p:spPr>
          <a:xfrm>
            <a:off x="304800" y="8388927"/>
            <a:ext cx="18287999" cy="693138"/>
          </a:xfrm>
          <a:prstGeom prst="rect">
            <a:avLst/>
          </a:prstGeom>
        </p:spPr>
        <p:txBody>
          <a:bodyPr vert="horz" wrap="square" lIns="0" tIns="15875" rIns="0" bIns="0" rtlCol="0">
            <a:spAutoFit/>
          </a:bodyPr>
          <a:lstStyle/>
          <a:p>
            <a:pPr marL="12700" algn="ctr">
              <a:spcBef>
                <a:spcPts val="125"/>
              </a:spcBef>
            </a:pPr>
            <a:r>
              <a:rPr lang="en-US" sz="4400" b="1" spc="300" dirty="0">
                <a:solidFill>
                  <a:srgbClr val="00344C"/>
                </a:solidFill>
                <a:latin typeface="Century Gothic" panose="020B0502020202020204" pitchFamily="34" charset="0"/>
                <a:cs typeface="Arial"/>
              </a:rPr>
              <a:t>Email: </a:t>
            </a:r>
            <a:r>
              <a:rPr lang="en-US" sz="4400" spc="300" dirty="0">
                <a:solidFill>
                  <a:srgbClr val="00344C"/>
                </a:solidFill>
                <a:latin typeface="Century Gothic" panose="020B0502020202020204" pitchFamily="34" charset="0"/>
                <a:cs typeface="Arial"/>
                <a:hlinkClick r:id="rId4"/>
              </a:rPr>
              <a:t>pretrialtaskforce@illinoiscourts.gov</a:t>
            </a:r>
            <a:endParaRPr sz="4400" spc="300" dirty="0">
              <a:solidFill>
                <a:srgbClr val="00344C"/>
              </a:solidFill>
              <a:latin typeface="Century Gothic" panose="020B0502020202020204" pitchFamily="34" charset="0"/>
              <a:cs typeface="Arial"/>
            </a:endParaRPr>
          </a:p>
        </p:txBody>
      </p:sp>
      <p:pic>
        <p:nvPicPr>
          <p:cNvPr id="2" name="Picture 1">
            <a:extLst>
              <a:ext uri="{FF2B5EF4-FFF2-40B4-BE49-F238E27FC236}">
                <a16:creationId xmlns:a16="http://schemas.microsoft.com/office/drawing/2014/main" id="{79384477-7D7C-2B5D-5099-37A13C9BFD99}"/>
              </a:ext>
            </a:extLst>
          </p:cNvPr>
          <p:cNvPicPr>
            <a:picLocks noChangeAspect="1"/>
          </p:cNvPicPr>
          <p:nvPr/>
        </p:nvPicPr>
        <p:blipFill>
          <a:blip r:embed="rId5"/>
          <a:stretch>
            <a:fillRect/>
          </a:stretch>
        </p:blipFill>
        <p:spPr>
          <a:xfrm>
            <a:off x="7315200" y="1548961"/>
            <a:ext cx="3657600" cy="3594539"/>
          </a:xfrm>
          <a:prstGeom prst="rect">
            <a:avLst/>
          </a:prstGeom>
        </p:spPr>
      </p:pic>
    </p:spTree>
    <p:extLst>
      <p:ext uri="{BB962C8B-B14F-4D97-AF65-F5344CB8AC3E}">
        <p14:creationId xmlns:p14="http://schemas.microsoft.com/office/powerpoint/2010/main" val="604797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1" y="859151"/>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Upcoming Town Halls</a:t>
            </a:r>
            <a:endParaRPr sz="5400" b="1" spc="300" dirty="0">
              <a:solidFill>
                <a:schemeClr val="bg1"/>
              </a:solidFill>
              <a:latin typeface="Century Gothic" panose="020B0502020202020204" pitchFamily="34" charset="0"/>
              <a:cs typeface="Arial"/>
            </a:endParaRPr>
          </a:p>
        </p:txBody>
      </p:sp>
      <p:sp>
        <p:nvSpPr>
          <p:cNvPr id="9" name="object 5">
            <a:extLst>
              <a:ext uri="{FF2B5EF4-FFF2-40B4-BE49-F238E27FC236}">
                <a16:creationId xmlns:a16="http://schemas.microsoft.com/office/drawing/2014/main" id="{86E2B0F4-B57B-D314-932B-65F54AC7C95D}"/>
              </a:ext>
            </a:extLst>
          </p:cNvPr>
          <p:cNvSpPr txBox="1">
            <a:spLocks/>
          </p:cNvSpPr>
          <p:nvPr/>
        </p:nvSpPr>
        <p:spPr>
          <a:xfrm>
            <a:off x="1760220" y="3495085"/>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August 18, Noon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13" name="object 5">
            <a:extLst>
              <a:ext uri="{FF2B5EF4-FFF2-40B4-BE49-F238E27FC236}">
                <a16:creationId xmlns:a16="http://schemas.microsoft.com/office/drawing/2014/main" id="{80C300D7-707A-11D5-EC6F-BE099225BB95}"/>
              </a:ext>
            </a:extLst>
          </p:cNvPr>
          <p:cNvSpPr txBox="1">
            <a:spLocks/>
          </p:cNvSpPr>
          <p:nvPr/>
        </p:nvSpPr>
        <p:spPr>
          <a:xfrm>
            <a:off x="1722120" y="4465142"/>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September 15, Noon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16" name="object 5">
            <a:extLst>
              <a:ext uri="{FF2B5EF4-FFF2-40B4-BE49-F238E27FC236}">
                <a16:creationId xmlns:a16="http://schemas.microsoft.com/office/drawing/2014/main" id="{EF4EDE30-E404-29A3-6BF8-19273FD088A5}"/>
              </a:ext>
            </a:extLst>
          </p:cNvPr>
          <p:cNvSpPr txBox="1">
            <a:spLocks/>
          </p:cNvSpPr>
          <p:nvPr/>
        </p:nvSpPr>
        <p:spPr>
          <a:xfrm>
            <a:off x="1750861" y="7361798"/>
            <a:ext cx="15392400" cy="1341136"/>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All meetings will be held via Zoom unless otherwise noted.</a:t>
            </a:r>
            <a:endParaRPr lang="en-US" sz="4800" dirty="0">
              <a:solidFill>
                <a:srgbClr val="006592"/>
              </a:solidFill>
              <a:latin typeface="Century Gothic" panose="020B0502020202020204" pitchFamily="34" charset="0"/>
              <a:cs typeface="Arial" panose="020B0604020202020204" pitchFamily="34" charset="0"/>
            </a:endParaRPr>
          </a:p>
        </p:txBody>
      </p:sp>
      <p:pic>
        <p:nvPicPr>
          <p:cNvPr id="10" name="Picture 9" descr="A picture containing text, porcelain&#10;&#10;Description automatically generated">
            <a:extLst>
              <a:ext uri="{FF2B5EF4-FFF2-40B4-BE49-F238E27FC236}">
                <a16:creationId xmlns:a16="http://schemas.microsoft.com/office/drawing/2014/main" id="{AF4ED47C-7BE2-7A76-58D2-82F47627D0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2" name="object 5">
            <a:extLst>
              <a:ext uri="{FF2B5EF4-FFF2-40B4-BE49-F238E27FC236}">
                <a16:creationId xmlns:a16="http://schemas.microsoft.com/office/drawing/2014/main" id="{B09C8E1F-B076-CF84-D4E6-30EAC9C5A03E}"/>
              </a:ext>
            </a:extLst>
          </p:cNvPr>
          <p:cNvSpPr txBox="1">
            <a:spLocks/>
          </p:cNvSpPr>
          <p:nvPr/>
        </p:nvSpPr>
        <p:spPr>
          <a:xfrm>
            <a:off x="1705791" y="5537639"/>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October 20, Noon</a:t>
            </a:r>
            <a:endParaRPr lang="en-US" sz="4800" dirty="0">
              <a:solidFill>
                <a:srgbClr val="006592"/>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392059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6"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Housekeeping</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idx="4294967295"/>
          </p:nvPr>
        </p:nvSpPr>
        <p:spPr>
          <a:xfrm>
            <a:off x="1066800" y="5034172"/>
            <a:ext cx="15392400" cy="1341136"/>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Please submit questions via the Zoom chat or email to </a:t>
            </a:r>
            <a:r>
              <a:rPr lang="en-US" sz="4800" dirty="0">
                <a:solidFill>
                  <a:srgbClr val="006592"/>
                </a:solidFill>
                <a:latin typeface="Century Gothic" panose="020B0502020202020204" pitchFamily="34" charset="0"/>
                <a:hlinkClick r:id="rId3"/>
              </a:rPr>
              <a:t>pretrialtaskforce@illinoiscourts.gov</a:t>
            </a:r>
            <a:endParaRPr lang="en-US" sz="4800" dirty="0">
              <a:solidFill>
                <a:srgbClr val="006592"/>
              </a:solidFill>
              <a:latin typeface="Century Gothic" panose="020B0502020202020204" pitchFamily="34" charset="0"/>
              <a:cs typeface="Arial" panose="020B0604020202020204" pitchFamily="34" charset="0"/>
            </a:endParaRPr>
          </a:p>
        </p:txBody>
      </p:sp>
      <p:sp>
        <p:nvSpPr>
          <p:cNvPr id="7" name="object 5">
            <a:extLst>
              <a:ext uri="{FF2B5EF4-FFF2-40B4-BE49-F238E27FC236}">
                <a16:creationId xmlns:a16="http://schemas.microsoft.com/office/drawing/2014/main" id="{39AAED5A-4887-9685-C8DA-982488FBF135}"/>
              </a:ext>
            </a:extLst>
          </p:cNvPr>
          <p:cNvSpPr txBox="1">
            <a:spLocks/>
          </p:cNvSpPr>
          <p:nvPr/>
        </p:nvSpPr>
        <p:spPr>
          <a:xfrm>
            <a:off x="1219200" y="2196131"/>
            <a:ext cx="15392400" cy="2005934"/>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Please keep yourself muted to limit background noise. This session is being recorded and will be posted on the website. </a:t>
            </a:r>
            <a:endParaRPr lang="en-US" sz="4800" dirty="0">
              <a:solidFill>
                <a:srgbClr val="006592"/>
              </a:solidFill>
              <a:latin typeface="Century Gothic" panose="020B0502020202020204" pitchFamily="34" charset="0"/>
              <a:cs typeface="Arial" panose="020B0604020202020204" pitchFamily="34" charset="0"/>
            </a:endParaRPr>
          </a:p>
        </p:txBody>
      </p:sp>
      <p:pic>
        <p:nvPicPr>
          <p:cNvPr id="10" name="Picture 9" descr="A picture containing text, porcelain&#10;&#10;Description automatically generated">
            <a:extLst>
              <a:ext uri="{FF2B5EF4-FFF2-40B4-BE49-F238E27FC236}">
                <a16:creationId xmlns:a16="http://schemas.microsoft.com/office/drawing/2014/main" id="{1041D0E3-2AC7-C9ED-F223-CEADB8578F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2" name="object 5">
            <a:extLst>
              <a:ext uri="{FF2B5EF4-FFF2-40B4-BE49-F238E27FC236}">
                <a16:creationId xmlns:a16="http://schemas.microsoft.com/office/drawing/2014/main" id="{1856162C-2FD8-08AF-EA33-9D525A0D37A5}"/>
              </a:ext>
            </a:extLst>
          </p:cNvPr>
          <p:cNvSpPr txBox="1">
            <a:spLocks/>
          </p:cNvSpPr>
          <p:nvPr/>
        </p:nvSpPr>
        <p:spPr>
          <a:xfrm>
            <a:off x="1066800" y="7277100"/>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Anyone disrupting the Town Hall will be removed. </a:t>
            </a:r>
            <a:endParaRPr lang="en-US" sz="4800" dirty="0">
              <a:solidFill>
                <a:srgbClr val="006592"/>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156676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Welcome</a:t>
            </a:r>
            <a:endParaRPr sz="5400" b="1" spc="300" dirty="0">
              <a:solidFill>
                <a:schemeClr val="bg1"/>
              </a:solidFill>
              <a:latin typeface="Century Gothic" panose="020B0502020202020204" pitchFamily="34" charset="0"/>
              <a:cs typeface="Arial"/>
            </a:endParaRPr>
          </a:p>
        </p:txBody>
      </p:sp>
      <p:sp>
        <p:nvSpPr>
          <p:cNvPr id="8" name="object 5">
            <a:extLst>
              <a:ext uri="{FF2B5EF4-FFF2-40B4-BE49-F238E27FC236}">
                <a16:creationId xmlns:a16="http://schemas.microsoft.com/office/drawing/2014/main" id="{A2EFA21B-B159-1BD8-F25C-B247A9E111D9}"/>
              </a:ext>
            </a:extLst>
          </p:cNvPr>
          <p:cNvSpPr txBox="1">
            <a:spLocks/>
          </p:cNvSpPr>
          <p:nvPr/>
        </p:nvSpPr>
        <p:spPr>
          <a:xfrm>
            <a:off x="1219200" y="2266383"/>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Introduction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879365A-13C3-DE32-9A4D-5818B53AAB3C}"/>
              </a:ext>
            </a:extLst>
          </p:cNvPr>
          <p:cNvSpPr/>
          <p:nvPr/>
        </p:nvSpPr>
        <p:spPr>
          <a:xfrm>
            <a:off x="1905000" y="2959278"/>
            <a:ext cx="13335000" cy="3539430"/>
          </a:xfrm>
          <a:prstGeom prst="rect">
            <a:avLst/>
          </a:prstGeom>
        </p:spPr>
        <p:txBody>
          <a:bodyPr wrap="square">
            <a:spAutoFit/>
          </a:bodyPr>
          <a:lstStyle/>
          <a:p>
            <a:r>
              <a:rPr lang="en-US" sz="3200" dirty="0">
                <a:solidFill>
                  <a:srgbClr val="00344C"/>
                </a:solidFill>
                <a:latin typeface="Century Gothic" panose="020B0502020202020204" pitchFamily="34" charset="0"/>
              </a:rPr>
              <a:t>Hon. Robbin Stuckert, Chair, Illinois Supreme Court Pretrial Implementation Task Force</a:t>
            </a:r>
          </a:p>
          <a:p>
            <a:endParaRPr lang="en-US" sz="3200" dirty="0">
              <a:solidFill>
                <a:srgbClr val="00344C"/>
              </a:solidFill>
              <a:latin typeface="Century Gothic" panose="020B0502020202020204" pitchFamily="34" charset="0"/>
            </a:endParaRPr>
          </a:p>
          <a:p>
            <a:r>
              <a:rPr lang="en-US" sz="3200" dirty="0">
                <a:solidFill>
                  <a:srgbClr val="00344C"/>
                </a:solidFill>
                <a:latin typeface="Century Gothic" panose="020B0502020202020204" pitchFamily="34" charset="0"/>
              </a:rPr>
              <a:t>Judge Stuckert is the Chair of the Illinois Supreme Court Pretrial Implementation Task Force after previously leading the Supreme Court Commission on Pretrial Practices. She served as a trial court judge for 20 years and retired from the bench in 2021.</a:t>
            </a:r>
          </a:p>
        </p:txBody>
      </p:sp>
      <p:pic>
        <p:nvPicPr>
          <p:cNvPr id="10" name="Picture 9" descr="A picture containing text, porcelain&#10;&#10;Description automatically generated">
            <a:extLst>
              <a:ext uri="{FF2B5EF4-FFF2-40B4-BE49-F238E27FC236}">
                <a16:creationId xmlns:a16="http://schemas.microsoft.com/office/drawing/2014/main" id="{1041D0E3-2AC7-C9ED-F223-CEADB8578F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359689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Pretrial Implementation Task Force</a:t>
            </a:r>
            <a:endParaRPr sz="5400" b="1" spc="300" dirty="0">
              <a:solidFill>
                <a:schemeClr val="bg1"/>
              </a:solidFill>
              <a:latin typeface="Century Gothic" panose="020B0502020202020204" pitchFamily="34" charset="0"/>
              <a:cs typeface="Arial"/>
            </a:endParaRPr>
          </a:p>
        </p:txBody>
      </p:sp>
      <p:pic>
        <p:nvPicPr>
          <p:cNvPr id="14" name="Picture 13" descr="A picture containing text, porcelain&#10;&#10;Description automatically generated">
            <a:extLst>
              <a:ext uri="{FF2B5EF4-FFF2-40B4-BE49-F238E27FC236}">
                <a16:creationId xmlns:a16="http://schemas.microsoft.com/office/drawing/2014/main" id="{AF12DD4B-BD39-C371-C51E-94139DE09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pic>
        <p:nvPicPr>
          <p:cNvPr id="3" name="Picture 2">
            <a:extLst>
              <a:ext uri="{FF2B5EF4-FFF2-40B4-BE49-F238E27FC236}">
                <a16:creationId xmlns:a16="http://schemas.microsoft.com/office/drawing/2014/main" id="{24D0F59F-5061-1598-8F1A-6ED9C276D1FE}"/>
              </a:ext>
            </a:extLst>
          </p:cNvPr>
          <p:cNvPicPr>
            <a:picLocks noChangeAspect="1"/>
          </p:cNvPicPr>
          <p:nvPr/>
        </p:nvPicPr>
        <p:blipFill>
          <a:blip r:embed="rId4"/>
          <a:stretch>
            <a:fillRect/>
          </a:stretch>
        </p:blipFill>
        <p:spPr>
          <a:xfrm>
            <a:off x="2743200" y="3256171"/>
            <a:ext cx="13723285" cy="6572058"/>
          </a:xfrm>
          <a:prstGeom prst="rect">
            <a:avLst/>
          </a:prstGeom>
        </p:spPr>
      </p:pic>
      <p:sp>
        <p:nvSpPr>
          <p:cNvPr id="13" name="object 5">
            <a:extLst>
              <a:ext uri="{FF2B5EF4-FFF2-40B4-BE49-F238E27FC236}">
                <a16:creationId xmlns:a16="http://schemas.microsoft.com/office/drawing/2014/main" id="{3E4F7BA2-01F8-F15A-595B-0620AC5A2A88}"/>
              </a:ext>
            </a:extLst>
          </p:cNvPr>
          <p:cNvSpPr txBox="1">
            <a:spLocks noGrp="1"/>
          </p:cNvSpPr>
          <p:nvPr>
            <p:ph type="title" idx="4294967295"/>
          </p:nvPr>
        </p:nvSpPr>
        <p:spPr>
          <a:xfrm>
            <a:off x="1447800" y="2568946"/>
            <a:ext cx="15392400" cy="676339"/>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Role of the task force</a:t>
            </a:r>
            <a:endParaRPr lang="en-US" sz="4800" dirty="0">
              <a:solidFill>
                <a:srgbClr val="006592"/>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538105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341386"/>
            <a:ext cx="15773400" cy="7069314"/>
          </a:xfrm>
        </p:spPr>
        <p:txBody>
          <a:bodyPr/>
          <a:lstStyle/>
          <a:p>
            <a:r>
              <a:rPr lang="en-US" dirty="0">
                <a:solidFill>
                  <a:srgbClr val="006592"/>
                </a:solidFill>
                <a:latin typeface="Century Gothic" panose="020B0502020202020204" pitchFamily="34" charset="0"/>
              </a:rPr>
              <a:t>Release by Citation</a:t>
            </a:r>
          </a:p>
          <a:p>
            <a:r>
              <a:rPr lang="en-US" dirty="0">
                <a:solidFill>
                  <a:srgbClr val="006592"/>
                </a:solidFill>
                <a:latin typeface="Century Gothic" panose="020B0502020202020204" pitchFamily="34" charset="0"/>
              </a:rPr>
              <a:t>Release from Custody</a:t>
            </a:r>
          </a:p>
          <a:p>
            <a:endParaRPr lang="en-US" dirty="0">
              <a:solidFill>
                <a:srgbClr val="006592"/>
              </a:solidFill>
              <a:latin typeface="Century Gothic" panose="020B0502020202020204" pitchFamily="34" charset="0"/>
            </a:endParaRPr>
          </a:p>
          <a:p>
            <a:pPr marL="0" indent="0">
              <a:buNone/>
            </a:pPr>
            <a:r>
              <a:rPr lang="en-US" b="1" dirty="0">
                <a:solidFill>
                  <a:srgbClr val="006592"/>
                </a:solidFill>
                <a:latin typeface="Century Gothic" panose="020B0502020202020204" pitchFamily="34" charset="0"/>
              </a:rPr>
              <a:t>Presenters:</a:t>
            </a:r>
          </a:p>
          <a:p>
            <a:r>
              <a:rPr lang="en-US" dirty="0">
                <a:solidFill>
                  <a:srgbClr val="006592"/>
                </a:solidFill>
                <a:latin typeface="Century Gothic" panose="020B0502020202020204" pitchFamily="34" charset="0"/>
              </a:rPr>
              <a:t>Chief Judge Clint Hull, 16</a:t>
            </a:r>
            <a:r>
              <a:rPr lang="en-US" baseline="30000" dirty="0">
                <a:solidFill>
                  <a:srgbClr val="006592"/>
                </a:solidFill>
                <a:latin typeface="Century Gothic" panose="020B0502020202020204" pitchFamily="34" charset="0"/>
              </a:rPr>
              <a:t>th</a:t>
            </a:r>
            <a:r>
              <a:rPr lang="en-US" dirty="0">
                <a:solidFill>
                  <a:srgbClr val="006592"/>
                </a:solidFill>
                <a:latin typeface="Century Gothic" panose="020B0502020202020204" pitchFamily="34" charset="0"/>
              </a:rPr>
              <a:t> Circuit</a:t>
            </a:r>
          </a:p>
          <a:p>
            <a:r>
              <a:rPr lang="en-US" dirty="0">
                <a:solidFill>
                  <a:srgbClr val="006592"/>
                </a:solidFill>
                <a:latin typeface="Century Gothic" panose="020B0502020202020204" pitchFamily="34" charset="0"/>
              </a:rPr>
              <a:t>Keith Grant, President, Public Defender’s Association</a:t>
            </a: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Topics for Today’s Town Hall </a:t>
            </a:r>
          </a:p>
        </p:txBody>
      </p:sp>
    </p:spTree>
    <p:extLst>
      <p:ext uri="{BB962C8B-B14F-4D97-AF65-F5344CB8AC3E}">
        <p14:creationId xmlns:p14="http://schemas.microsoft.com/office/powerpoint/2010/main" val="684768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392401"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544800" cy="754694"/>
          </a:xfrm>
          <a:prstGeom prst="rect">
            <a:avLst/>
          </a:prstGeom>
        </p:spPr>
        <p:txBody>
          <a:bodyPr vert="horz" wrap="square" lIns="0" tIns="15875" rIns="0" bIns="0" rtlCol="0">
            <a:spAutoFit/>
          </a:bodyPr>
          <a:lstStyle/>
          <a:p>
            <a:pPr marL="12700" algn="ctr">
              <a:spcBef>
                <a:spcPts val="125"/>
              </a:spcBef>
            </a:pPr>
            <a:r>
              <a:rPr lang="en-US" sz="4800" b="1" spc="300" dirty="0">
                <a:solidFill>
                  <a:schemeClr val="bg1"/>
                </a:solidFill>
                <a:latin typeface="Century Gothic" panose="020B0502020202020204" pitchFamily="34" charset="0"/>
                <a:cs typeface="Arial"/>
              </a:rPr>
              <a:t>Release by Citation – 725 ILCS 5, 109-1(a-1)</a:t>
            </a:r>
            <a:endParaRPr sz="4800" b="1" spc="300" dirty="0">
              <a:solidFill>
                <a:schemeClr val="bg1"/>
              </a:solidFill>
              <a:latin typeface="Century Gothic" panose="020B0502020202020204" pitchFamily="34" charset="0"/>
              <a:cs typeface="Arial"/>
            </a:endParaRPr>
          </a:p>
        </p:txBody>
      </p:sp>
      <p:pic>
        <p:nvPicPr>
          <p:cNvPr id="14" name="Picture 13" descr="A picture containing text, porcelain&#10;&#10;Description automatically generated">
            <a:extLst>
              <a:ext uri="{FF2B5EF4-FFF2-40B4-BE49-F238E27FC236}">
                <a16:creationId xmlns:a16="http://schemas.microsoft.com/office/drawing/2014/main" id="{AF12DD4B-BD39-C371-C51E-94139DE09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3" name="object 5">
            <a:extLst>
              <a:ext uri="{FF2B5EF4-FFF2-40B4-BE49-F238E27FC236}">
                <a16:creationId xmlns:a16="http://schemas.microsoft.com/office/drawing/2014/main" id="{3E4F7BA2-01F8-F15A-595B-0620AC5A2A88}"/>
              </a:ext>
            </a:extLst>
          </p:cNvPr>
          <p:cNvSpPr txBox="1">
            <a:spLocks noGrp="1"/>
          </p:cNvSpPr>
          <p:nvPr>
            <p:ph type="title" idx="4294967295"/>
          </p:nvPr>
        </p:nvSpPr>
        <p:spPr>
          <a:xfrm>
            <a:off x="1447800" y="2781300"/>
            <a:ext cx="15392400" cy="5329921"/>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109-1(a-1): </a:t>
            </a:r>
            <a:r>
              <a:rPr lang="en-US" sz="4800" dirty="0"/>
              <a:t>“Law enforcement shall issue a citation in lieu of custodial arrest, upon proper identification, for those accused of traffic and Class B and C criminal misdemeanor offenses, or of petty and business offenses, who pose no obvious threat to the community or any person, or who have no obvious medical or mental health issues that pose a risk to their own safety. Those released on citation shall be scheduled into court within 21 days.”</a:t>
            </a:r>
            <a:endParaRPr lang="en-US" sz="4800" dirty="0">
              <a:solidFill>
                <a:srgbClr val="006592"/>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286385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0" y="129498"/>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bject 2">
            <a:extLst>
              <a:ext uri="{FF2B5EF4-FFF2-40B4-BE49-F238E27FC236}">
                <a16:creationId xmlns:a16="http://schemas.microsoft.com/office/drawing/2014/main" id="{026FD8F2-E80F-49EF-BDBE-5FCBD81191DE}"/>
              </a:ext>
            </a:extLst>
          </p:cNvPr>
          <p:cNvSpPr txBox="1"/>
          <p:nvPr/>
        </p:nvSpPr>
        <p:spPr>
          <a:xfrm>
            <a:off x="-1" y="189427"/>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Release by Citation: Flowchart</a:t>
            </a:r>
            <a:endParaRPr sz="5400" b="1" spc="300" dirty="0">
              <a:solidFill>
                <a:schemeClr val="bg1"/>
              </a:solidFill>
              <a:latin typeface="Century Gothic" panose="020B0502020202020204" pitchFamily="34" charset="0"/>
              <a:cs typeface="Arial"/>
            </a:endParaRPr>
          </a:p>
        </p:txBody>
      </p:sp>
      <p:pic>
        <p:nvPicPr>
          <p:cNvPr id="9" name="Picture 8" descr="A picture containing text, porcelain&#10;&#10;Description automatically generated">
            <a:extLst>
              <a:ext uri="{FF2B5EF4-FFF2-40B4-BE49-F238E27FC236}">
                <a16:creationId xmlns:a16="http://schemas.microsoft.com/office/drawing/2014/main" id="{4B99F54E-6AA4-A222-4716-7AE5FBA003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pic>
        <p:nvPicPr>
          <p:cNvPr id="6" name="Picture 5" descr="Diagram&#10;&#10;Description automatically generated">
            <a:extLst>
              <a:ext uri="{FF2B5EF4-FFF2-40B4-BE49-F238E27FC236}">
                <a16:creationId xmlns:a16="http://schemas.microsoft.com/office/drawing/2014/main" id="{8E931A1A-4F6A-C613-4091-A0572A218B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7399" y="1327451"/>
            <a:ext cx="11703142" cy="9043337"/>
          </a:xfrm>
          <a:prstGeom prst="rect">
            <a:avLst/>
          </a:prstGeom>
        </p:spPr>
      </p:pic>
    </p:spTree>
    <p:extLst>
      <p:ext uri="{BB962C8B-B14F-4D97-AF65-F5344CB8AC3E}">
        <p14:creationId xmlns:p14="http://schemas.microsoft.com/office/powerpoint/2010/main" val="1762438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C65FB6-6FE9-5381-9F07-4D4515BCC7B2}"/>
              </a:ext>
            </a:extLst>
          </p:cNvPr>
          <p:cNvSpPr>
            <a:spLocks noGrp="1"/>
          </p:cNvSpPr>
          <p:nvPr>
            <p:ph idx="1"/>
          </p:nvPr>
        </p:nvSpPr>
        <p:spPr>
          <a:xfrm>
            <a:off x="1257300" y="2400300"/>
            <a:ext cx="15773400" cy="6865146"/>
          </a:xfrm>
        </p:spPr>
        <p:txBody>
          <a:bodyPr/>
          <a:lstStyle/>
          <a:p>
            <a:r>
              <a:rPr lang="en-US" sz="4400" dirty="0">
                <a:solidFill>
                  <a:srgbClr val="006592"/>
                </a:solidFill>
                <a:latin typeface="Century Gothic" panose="020B0502020202020204" pitchFamily="34" charset="0"/>
              </a:rPr>
              <a:t>Law enforcement is instructed to cite and release for certain offenses under certain circumstances.</a:t>
            </a:r>
          </a:p>
          <a:p>
            <a:r>
              <a:rPr lang="en-US" sz="4400" dirty="0">
                <a:solidFill>
                  <a:srgbClr val="006592"/>
                </a:solidFill>
                <a:latin typeface="Century Gothic" panose="020B0502020202020204" pitchFamily="34" charset="0"/>
              </a:rPr>
              <a:t>The law tries to identify the situations that are the safest to cite and release.</a:t>
            </a:r>
            <a:endParaRPr lang="en-US" sz="4400" dirty="0">
              <a:solidFill>
                <a:srgbClr val="006592"/>
              </a:solidFill>
              <a:latin typeface="Century Gothic" panose="020B0502020202020204" pitchFamily="34" charset="0"/>
              <a:cs typeface="Arial" panose="020B0604020202020204" pitchFamily="34" charset="0"/>
            </a:endParaRPr>
          </a:p>
          <a:p>
            <a:endParaRPr lang="en-US" dirty="0">
              <a:solidFill>
                <a:srgbClr val="006592"/>
              </a:solidFill>
              <a:latin typeface="Century Gothic" panose="020B0502020202020204" pitchFamily="34" charset="0"/>
            </a:endParaRPr>
          </a:p>
        </p:txBody>
      </p:sp>
      <p:sp>
        <p:nvSpPr>
          <p:cNvPr id="5" name="TextBox 4">
            <a:extLst>
              <a:ext uri="{FF2B5EF4-FFF2-40B4-BE49-F238E27FC236}">
                <a16:creationId xmlns:a16="http://schemas.microsoft.com/office/drawing/2014/main" id="{86D6F3F6-BCF8-431D-AEBE-AE9F0BBB2DCB}"/>
              </a:ext>
            </a:extLst>
          </p:cNvPr>
          <p:cNvSpPr txBox="1"/>
          <p:nvPr/>
        </p:nvSpPr>
        <p:spPr>
          <a:xfrm>
            <a:off x="1257300" y="876300"/>
            <a:ext cx="12001500"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What is the Change?</a:t>
            </a:r>
          </a:p>
        </p:txBody>
      </p:sp>
    </p:spTree>
    <p:extLst>
      <p:ext uri="{BB962C8B-B14F-4D97-AF65-F5344CB8AC3E}">
        <p14:creationId xmlns:p14="http://schemas.microsoft.com/office/powerpoint/2010/main" val="419073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mazing Ladder Diagram In Powerpoint">
            <a:extLst>
              <a:ext uri="{FF2B5EF4-FFF2-40B4-BE49-F238E27FC236}">
                <a16:creationId xmlns:a16="http://schemas.microsoft.com/office/drawing/2014/main" id="{F7295389-8E75-FA09-8C28-0A39F85AFF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952500"/>
            <a:ext cx="8201025" cy="9144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A71E85E-13A3-DB7F-344A-4BC55B5CA906}"/>
              </a:ext>
            </a:extLst>
          </p:cNvPr>
          <p:cNvSpPr txBox="1"/>
          <p:nvPr/>
        </p:nvSpPr>
        <p:spPr>
          <a:xfrm>
            <a:off x="8603796" y="2219824"/>
            <a:ext cx="4572000" cy="646331"/>
          </a:xfrm>
          <a:prstGeom prst="rect">
            <a:avLst/>
          </a:prstGeom>
          <a:noFill/>
          <a:ln>
            <a:solidFill>
              <a:schemeClr val="accent1"/>
            </a:solidFill>
          </a:ln>
        </p:spPr>
        <p:txBody>
          <a:bodyPr wrap="square" rtlCol="0">
            <a:spAutoFit/>
          </a:bodyPr>
          <a:lstStyle/>
          <a:p>
            <a:pPr algn="ctr"/>
            <a:r>
              <a:rPr lang="en-US" sz="3600" b="1" dirty="0"/>
              <a:t>Class X</a:t>
            </a:r>
          </a:p>
        </p:txBody>
      </p:sp>
      <p:sp>
        <p:nvSpPr>
          <p:cNvPr id="5" name="TextBox 4">
            <a:extLst>
              <a:ext uri="{FF2B5EF4-FFF2-40B4-BE49-F238E27FC236}">
                <a16:creationId xmlns:a16="http://schemas.microsoft.com/office/drawing/2014/main" id="{EB11F001-8EF0-7C60-201D-BC7F4A0D9A04}"/>
              </a:ext>
            </a:extLst>
          </p:cNvPr>
          <p:cNvSpPr txBox="1"/>
          <p:nvPr/>
        </p:nvSpPr>
        <p:spPr>
          <a:xfrm>
            <a:off x="8603796" y="5361385"/>
            <a:ext cx="4572000" cy="646331"/>
          </a:xfrm>
          <a:prstGeom prst="rect">
            <a:avLst/>
          </a:prstGeom>
          <a:noFill/>
          <a:ln>
            <a:solidFill>
              <a:schemeClr val="accent1"/>
            </a:solidFill>
          </a:ln>
        </p:spPr>
        <p:txBody>
          <a:bodyPr wrap="square" rtlCol="0">
            <a:spAutoFit/>
          </a:bodyPr>
          <a:lstStyle/>
          <a:p>
            <a:pPr algn="ctr"/>
            <a:r>
              <a:rPr lang="en-US" sz="3600" b="1" dirty="0"/>
              <a:t>Class 4</a:t>
            </a:r>
          </a:p>
        </p:txBody>
      </p:sp>
      <p:sp>
        <p:nvSpPr>
          <p:cNvPr id="6" name="TextBox 5">
            <a:extLst>
              <a:ext uri="{FF2B5EF4-FFF2-40B4-BE49-F238E27FC236}">
                <a16:creationId xmlns:a16="http://schemas.microsoft.com/office/drawing/2014/main" id="{5CF37F08-C19F-D048-E75C-2654E34C6F93}"/>
              </a:ext>
            </a:extLst>
          </p:cNvPr>
          <p:cNvSpPr txBox="1"/>
          <p:nvPr/>
        </p:nvSpPr>
        <p:spPr>
          <a:xfrm>
            <a:off x="8603796" y="6202717"/>
            <a:ext cx="4572000" cy="646331"/>
          </a:xfrm>
          <a:prstGeom prst="rect">
            <a:avLst/>
          </a:prstGeom>
          <a:noFill/>
          <a:ln>
            <a:solidFill>
              <a:schemeClr val="accent1"/>
            </a:solidFill>
          </a:ln>
        </p:spPr>
        <p:txBody>
          <a:bodyPr wrap="square" rtlCol="0">
            <a:spAutoFit/>
          </a:bodyPr>
          <a:lstStyle/>
          <a:p>
            <a:pPr algn="ctr"/>
            <a:r>
              <a:rPr lang="en-US" sz="3600" b="1" dirty="0"/>
              <a:t>Class A Misdemeanors</a:t>
            </a:r>
          </a:p>
        </p:txBody>
      </p:sp>
      <p:sp>
        <p:nvSpPr>
          <p:cNvPr id="7" name="TextBox 6">
            <a:extLst>
              <a:ext uri="{FF2B5EF4-FFF2-40B4-BE49-F238E27FC236}">
                <a16:creationId xmlns:a16="http://schemas.microsoft.com/office/drawing/2014/main" id="{85E86888-D08D-01BD-3F1D-59687C3C420E}"/>
              </a:ext>
            </a:extLst>
          </p:cNvPr>
          <p:cNvSpPr txBox="1"/>
          <p:nvPr/>
        </p:nvSpPr>
        <p:spPr>
          <a:xfrm>
            <a:off x="8603796" y="6968911"/>
            <a:ext cx="5029200" cy="646331"/>
          </a:xfrm>
          <a:prstGeom prst="rect">
            <a:avLst/>
          </a:prstGeom>
          <a:noFill/>
          <a:ln>
            <a:solidFill>
              <a:schemeClr val="accent1"/>
            </a:solidFill>
          </a:ln>
        </p:spPr>
        <p:txBody>
          <a:bodyPr wrap="square" rtlCol="0">
            <a:spAutoFit/>
          </a:bodyPr>
          <a:lstStyle/>
          <a:p>
            <a:pPr algn="ctr"/>
            <a:r>
              <a:rPr lang="en-US" sz="3600" b="1" dirty="0"/>
              <a:t>Class B, C Misdemeanors</a:t>
            </a:r>
          </a:p>
        </p:txBody>
      </p:sp>
      <p:sp>
        <p:nvSpPr>
          <p:cNvPr id="8" name="TextBox 7">
            <a:extLst>
              <a:ext uri="{FF2B5EF4-FFF2-40B4-BE49-F238E27FC236}">
                <a16:creationId xmlns:a16="http://schemas.microsoft.com/office/drawing/2014/main" id="{8DE8F11D-215E-97E1-2A97-63C260DAF9FC}"/>
              </a:ext>
            </a:extLst>
          </p:cNvPr>
          <p:cNvSpPr txBox="1"/>
          <p:nvPr/>
        </p:nvSpPr>
        <p:spPr>
          <a:xfrm>
            <a:off x="8603796" y="9363808"/>
            <a:ext cx="4572000" cy="646331"/>
          </a:xfrm>
          <a:prstGeom prst="rect">
            <a:avLst/>
          </a:prstGeom>
          <a:solidFill>
            <a:schemeClr val="bg1"/>
          </a:solidFill>
          <a:ln>
            <a:solidFill>
              <a:schemeClr val="accent1"/>
            </a:solidFill>
          </a:ln>
        </p:spPr>
        <p:txBody>
          <a:bodyPr wrap="square" rtlCol="0">
            <a:spAutoFit/>
          </a:bodyPr>
          <a:lstStyle/>
          <a:p>
            <a:pPr algn="ctr"/>
            <a:r>
              <a:rPr lang="en-US" sz="3600" b="1" dirty="0"/>
              <a:t>Ordinances</a:t>
            </a:r>
          </a:p>
        </p:txBody>
      </p:sp>
      <p:sp>
        <p:nvSpPr>
          <p:cNvPr id="9" name="TextBox 8">
            <a:extLst>
              <a:ext uri="{FF2B5EF4-FFF2-40B4-BE49-F238E27FC236}">
                <a16:creationId xmlns:a16="http://schemas.microsoft.com/office/drawing/2014/main" id="{20BDFD0D-BB12-D282-64CE-26AF7302FE5E}"/>
              </a:ext>
            </a:extLst>
          </p:cNvPr>
          <p:cNvSpPr txBox="1"/>
          <p:nvPr/>
        </p:nvSpPr>
        <p:spPr>
          <a:xfrm>
            <a:off x="8603796" y="3013157"/>
            <a:ext cx="4572000" cy="646331"/>
          </a:xfrm>
          <a:prstGeom prst="rect">
            <a:avLst/>
          </a:prstGeom>
          <a:noFill/>
          <a:ln>
            <a:solidFill>
              <a:schemeClr val="accent1"/>
            </a:solidFill>
          </a:ln>
        </p:spPr>
        <p:txBody>
          <a:bodyPr wrap="square" rtlCol="0">
            <a:spAutoFit/>
          </a:bodyPr>
          <a:lstStyle/>
          <a:p>
            <a:pPr algn="ctr"/>
            <a:r>
              <a:rPr lang="en-US" sz="3600" b="1" dirty="0"/>
              <a:t>Class 1 </a:t>
            </a:r>
          </a:p>
        </p:txBody>
      </p:sp>
      <p:sp>
        <p:nvSpPr>
          <p:cNvPr id="10" name="TextBox 9">
            <a:extLst>
              <a:ext uri="{FF2B5EF4-FFF2-40B4-BE49-F238E27FC236}">
                <a16:creationId xmlns:a16="http://schemas.microsoft.com/office/drawing/2014/main" id="{60311716-0DC5-786D-7AD0-B5A05D4F36BB}"/>
              </a:ext>
            </a:extLst>
          </p:cNvPr>
          <p:cNvSpPr txBox="1"/>
          <p:nvPr/>
        </p:nvSpPr>
        <p:spPr>
          <a:xfrm>
            <a:off x="8603796" y="3803629"/>
            <a:ext cx="4572000" cy="646331"/>
          </a:xfrm>
          <a:prstGeom prst="rect">
            <a:avLst/>
          </a:prstGeom>
          <a:noFill/>
          <a:ln>
            <a:solidFill>
              <a:schemeClr val="accent1"/>
            </a:solidFill>
          </a:ln>
        </p:spPr>
        <p:txBody>
          <a:bodyPr wrap="square" rtlCol="0">
            <a:spAutoFit/>
          </a:bodyPr>
          <a:lstStyle/>
          <a:p>
            <a:pPr algn="ctr"/>
            <a:r>
              <a:rPr lang="en-US" sz="3600" b="1" dirty="0"/>
              <a:t>Class 2 </a:t>
            </a:r>
          </a:p>
        </p:txBody>
      </p:sp>
      <p:sp>
        <p:nvSpPr>
          <p:cNvPr id="11" name="TextBox 10">
            <a:extLst>
              <a:ext uri="{FF2B5EF4-FFF2-40B4-BE49-F238E27FC236}">
                <a16:creationId xmlns:a16="http://schemas.microsoft.com/office/drawing/2014/main" id="{124C9A82-7D17-B89E-60D1-4DC8B422540E}"/>
              </a:ext>
            </a:extLst>
          </p:cNvPr>
          <p:cNvSpPr txBox="1"/>
          <p:nvPr/>
        </p:nvSpPr>
        <p:spPr>
          <a:xfrm>
            <a:off x="8603796" y="4603243"/>
            <a:ext cx="4572000" cy="646331"/>
          </a:xfrm>
          <a:prstGeom prst="rect">
            <a:avLst/>
          </a:prstGeom>
          <a:noFill/>
          <a:ln>
            <a:solidFill>
              <a:schemeClr val="accent1"/>
            </a:solidFill>
          </a:ln>
        </p:spPr>
        <p:txBody>
          <a:bodyPr wrap="square" rtlCol="0">
            <a:spAutoFit/>
          </a:bodyPr>
          <a:lstStyle/>
          <a:p>
            <a:pPr algn="ctr"/>
            <a:r>
              <a:rPr lang="en-US" sz="3600" b="1" dirty="0"/>
              <a:t>Class 3 </a:t>
            </a:r>
          </a:p>
        </p:txBody>
      </p:sp>
      <p:sp>
        <p:nvSpPr>
          <p:cNvPr id="12" name="TextBox 11">
            <a:extLst>
              <a:ext uri="{FF2B5EF4-FFF2-40B4-BE49-F238E27FC236}">
                <a16:creationId xmlns:a16="http://schemas.microsoft.com/office/drawing/2014/main" id="{6D27C9E8-8082-8F4F-C819-A03CF0F542EF}"/>
              </a:ext>
            </a:extLst>
          </p:cNvPr>
          <p:cNvSpPr txBox="1"/>
          <p:nvPr/>
        </p:nvSpPr>
        <p:spPr>
          <a:xfrm>
            <a:off x="8603796" y="8565802"/>
            <a:ext cx="4572000" cy="646331"/>
          </a:xfrm>
          <a:prstGeom prst="rect">
            <a:avLst/>
          </a:prstGeom>
          <a:solidFill>
            <a:schemeClr val="bg1"/>
          </a:solidFill>
          <a:ln>
            <a:solidFill>
              <a:schemeClr val="accent1"/>
            </a:solidFill>
          </a:ln>
        </p:spPr>
        <p:txBody>
          <a:bodyPr wrap="square" rtlCol="0">
            <a:spAutoFit/>
          </a:bodyPr>
          <a:lstStyle/>
          <a:p>
            <a:pPr algn="ctr"/>
            <a:r>
              <a:rPr lang="en-US" sz="3600" b="1" dirty="0"/>
              <a:t>Petty Offenses</a:t>
            </a:r>
          </a:p>
        </p:txBody>
      </p:sp>
      <p:sp>
        <p:nvSpPr>
          <p:cNvPr id="13" name="TextBox 12">
            <a:extLst>
              <a:ext uri="{FF2B5EF4-FFF2-40B4-BE49-F238E27FC236}">
                <a16:creationId xmlns:a16="http://schemas.microsoft.com/office/drawing/2014/main" id="{2B965CF8-2E69-5480-2370-88729C805873}"/>
              </a:ext>
            </a:extLst>
          </p:cNvPr>
          <p:cNvSpPr txBox="1"/>
          <p:nvPr/>
        </p:nvSpPr>
        <p:spPr>
          <a:xfrm>
            <a:off x="8603796" y="7776568"/>
            <a:ext cx="4572000" cy="646331"/>
          </a:xfrm>
          <a:prstGeom prst="rect">
            <a:avLst/>
          </a:prstGeom>
          <a:solidFill>
            <a:schemeClr val="bg1"/>
          </a:solidFill>
          <a:ln>
            <a:solidFill>
              <a:schemeClr val="accent1"/>
            </a:solidFill>
          </a:ln>
        </p:spPr>
        <p:txBody>
          <a:bodyPr wrap="square" rtlCol="0">
            <a:spAutoFit/>
          </a:bodyPr>
          <a:lstStyle/>
          <a:p>
            <a:pPr algn="ctr"/>
            <a:r>
              <a:rPr lang="en-US" sz="3600" b="1" dirty="0"/>
              <a:t>Traffic</a:t>
            </a:r>
          </a:p>
        </p:txBody>
      </p:sp>
      <p:sp>
        <p:nvSpPr>
          <p:cNvPr id="14" name="TextBox 13">
            <a:extLst>
              <a:ext uri="{FF2B5EF4-FFF2-40B4-BE49-F238E27FC236}">
                <a16:creationId xmlns:a16="http://schemas.microsoft.com/office/drawing/2014/main" id="{1119C828-E3E6-EA8A-8E7B-CFF283BCEB5D}"/>
              </a:ext>
            </a:extLst>
          </p:cNvPr>
          <p:cNvSpPr txBox="1"/>
          <p:nvPr/>
        </p:nvSpPr>
        <p:spPr>
          <a:xfrm>
            <a:off x="8288111" y="6895214"/>
            <a:ext cx="5656490" cy="3201286"/>
          </a:xfrm>
          <a:prstGeom prst="rect">
            <a:avLst/>
          </a:prstGeom>
          <a:solidFill>
            <a:schemeClr val="accent4">
              <a:lumMod val="20000"/>
              <a:lumOff val="80000"/>
              <a:alpha val="70000"/>
            </a:schemeClr>
          </a:solidFill>
        </p:spPr>
        <p:txBody>
          <a:bodyPr wrap="square" rtlCol="0">
            <a:spAutoFit/>
          </a:bodyPr>
          <a:lstStyle/>
          <a:p>
            <a:endParaRPr lang="en-US" sz="2700" dirty="0"/>
          </a:p>
        </p:txBody>
      </p:sp>
      <p:sp>
        <p:nvSpPr>
          <p:cNvPr id="2" name="TextBox 1">
            <a:extLst>
              <a:ext uri="{FF2B5EF4-FFF2-40B4-BE49-F238E27FC236}">
                <a16:creationId xmlns:a16="http://schemas.microsoft.com/office/drawing/2014/main" id="{BCEB25EB-901B-047A-4721-8EBC9B47A4B5}"/>
              </a:ext>
            </a:extLst>
          </p:cNvPr>
          <p:cNvSpPr txBox="1"/>
          <p:nvPr/>
        </p:nvSpPr>
        <p:spPr>
          <a:xfrm>
            <a:off x="8603796" y="1443458"/>
            <a:ext cx="4572000" cy="646331"/>
          </a:xfrm>
          <a:prstGeom prst="rect">
            <a:avLst/>
          </a:prstGeom>
          <a:solidFill>
            <a:schemeClr val="bg1"/>
          </a:solidFill>
          <a:ln>
            <a:solidFill>
              <a:schemeClr val="accent1"/>
            </a:solidFill>
          </a:ln>
        </p:spPr>
        <p:txBody>
          <a:bodyPr wrap="square" rtlCol="0">
            <a:spAutoFit/>
          </a:bodyPr>
          <a:lstStyle/>
          <a:p>
            <a:pPr algn="ctr"/>
            <a:r>
              <a:rPr lang="en-US" sz="3600" b="1" dirty="0"/>
              <a:t>Class M</a:t>
            </a:r>
          </a:p>
        </p:txBody>
      </p:sp>
    </p:spTree>
    <p:extLst>
      <p:ext uri="{BB962C8B-B14F-4D97-AF65-F5344CB8AC3E}">
        <p14:creationId xmlns:p14="http://schemas.microsoft.com/office/powerpoint/2010/main" val="409708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2558</TotalTime>
  <Words>893</Words>
  <Application>Microsoft Office PowerPoint</Application>
  <PresentationFormat>Custom</PresentationFormat>
  <Paragraphs>98</Paragraphs>
  <Slides>19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Century Gothic</vt:lpstr>
      <vt:lpstr>Courier New</vt:lpstr>
      <vt:lpstr>Symbol</vt:lpstr>
      <vt:lpstr>Office Theme</vt:lpstr>
      <vt:lpstr>PowerPoint Presentation</vt:lpstr>
      <vt:lpstr>Please submit questions via the Zoom chat or email to pretrialtaskforce@illinoiscourts.gov</vt:lpstr>
      <vt:lpstr>PowerPoint Presentation</vt:lpstr>
      <vt:lpstr>Role of the task force</vt:lpstr>
      <vt:lpstr>PowerPoint Presentation</vt:lpstr>
      <vt:lpstr>109-1(a-1): “Law enforcement shall issue a citation in lieu of custodial arrest, upon proper identification, for those accused of traffic and Class B and C criminal misdemeanor offenses, or of petty and business offenses, who pose no obvious threat to the community or any person, or who have no obvious medical or mental health issues that pose a risk to their own safety. Those released on citation shall be scheduled into court within 21 days.”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Task Force will publish the work of the Guidelines Subcommittee on an ongoing basis ahead of the Jan. 1 effective date:   • Citations/release from police custody • First appearance • Conditions of release • Detention hearings • Modification of conditions/Revocation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Agenda Branded Presentation</dc:title>
  <dc:creator>myingst1</dc:creator>
  <cp:keywords>DADs-R0GSuU,BABs5-yljbI</cp:keywords>
  <cp:lastModifiedBy>Christopher Bonjean</cp:lastModifiedBy>
  <cp:revision>140</cp:revision>
  <cp:lastPrinted>2022-06-23T20:43:01Z</cp:lastPrinted>
  <dcterms:created xsi:type="dcterms:W3CDTF">2019-12-20T16:03:51Z</dcterms:created>
  <dcterms:modified xsi:type="dcterms:W3CDTF">2022-07-21T18:12:02Z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2019-12-19T00:00:00Z</vt:filetime>
  </property>
  <property fmtid="{D5CDD505-2E9C-101B-9397-08002B2CF9AE}" pid="3" name="Creator">
    <vt:lpwstr>Canva</vt:lpwstr>
  </property>
  <property fmtid="{D5CDD505-2E9C-101B-9397-08002B2CF9AE}" pid="4" name="LastSaved">
    <vt:filetime>2019-12-20T00:00:00Z</vt:filetime>
  </property>
</Properties>
</file>